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6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1" r:id="rId18"/>
    <p:sldId id="272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2"/>
  </p:normalViewPr>
  <p:slideViewPr>
    <p:cSldViewPr snapToGrid="0" snapToObjects="1">
      <p:cViewPr varScale="1">
        <p:scale>
          <a:sx n="90" d="100"/>
          <a:sy n="90" d="100"/>
        </p:scale>
        <p:origin x="232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3/30/17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hyperlink" Target="http://dbunit.sourceforge.net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cobertura.sourceforge.net/" TargetMode="External"/><Relationship Id="rId4" Type="http://schemas.openxmlformats.org/officeDocument/2006/relationships/hyperlink" Target="http://emma.sourceforge.net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enqua.com/clover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md.github.io/" TargetMode="External"/><Relationship Id="rId4" Type="http://schemas.openxmlformats.org/officeDocument/2006/relationships/hyperlink" Target="http://www.hammurapi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sdl.ics.hawaii.edu/Tools/Jupiter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hendisantika@gmail.com" TargetMode="Externa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.junit.org/" TargetMode="Externa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975784"/>
            <a:ext cx="7766936" cy="1646302"/>
          </a:xfrm>
        </p:spPr>
        <p:txBody>
          <a:bodyPr/>
          <a:lstStyle/>
          <a:p>
            <a:pPr algn="l"/>
            <a:r>
              <a:rPr lang="en-US" sz="6600" dirty="0" smtClean="0"/>
              <a:t>WORKSHOP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5236696"/>
            <a:ext cx="7766936" cy="1096899"/>
          </a:xfrm>
        </p:spPr>
        <p:txBody>
          <a:bodyPr/>
          <a:lstStyle/>
          <a:p>
            <a:r>
              <a:rPr lang="en-US" dirty="0" err="1" smtClean="0"/>
              <a:t>Telkomsel</a:t>
            </a:r>
            <a:r>
              <a:rPr lang="en-US" dirty="0" smtClean="0"/>
              <a:t> Smart Office (TSO)</a:t>
            </a:r>
          </a:p>
          <a:p>
            <a:r>
              <a:rPr lang="en-US" dirty="0" err="1" smtClean="0"/>
              <a:t>Kamis</a:t>
            </a:r>
            <a:r>
              <a:rPr lang="en-US" dirty="0" smtClean="0"/>
              <a:t>, 30 </a:t>
            </a:r>
            <a:r>
              <a:rPr lang="en-US" dirty="0" err="1" smtClean="0"/>
              <a:t>Maret</a:t>
            </a:r>
            <a:r>
              <a:rPr lang="en-US" dirty="0" smtClean="0"/>
              <a:t> 2017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4" y="2659391"/>
            <a:ext cx="90297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3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Integration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17640"/>
            <a:ext cx="8596668" cy="1368424"/>
          </a:xfrm>
        </p:spPr>
        <p:txBody>
          <a:bodyPr/>
          <a:lstStyle/>
          <a:p>
            <a:r>
              <a:rPr lang="en-US" dirty="0" err="1"/>
              <a:t>Sebagian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yang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buat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database.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,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mengetes</a:t>
            </a:r>
            <a:r>
              <a:rPr lang="en-US" dirty="0"/>
              <a:t> 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program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berinteraksi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database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harapan</a:t>
            </a:r>
            <a:r>
              <a:rPr lang="en-US" dirty="0"/>
              <a:t>. </a:t>
            </a:r>
            <a:r>
              <a:rPr lang="en-US" dirty="0" err="1"/>
              <a:t>Mirip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JUnit,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unit test yang </a:t>
            </a:r>
            <a:r>
              <a:rPr lang="en-US" dirty="0" err="1"/>
              <a:t>mengakses</a:t>
            </a:r>
            <a:r>
              <a:rPr lang="en-US" dirty="0"/>
              <a:t> database. </a:t>
            </a:r>
            <a:r>
              <a:rPr lang="en-US" dirty="0" err="1"/>
              <a:t>Misalnya</a:t>
            </a:r>
            <a:r>
              <a:rPr lang="en-US" dirty="0"/>
              <a:t>, </a:t>
            </a:r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programnya</a:t>
            </a:r>
            <a:r>
              <a:rPr lang="en-US" dirty="0"/>
              <a:t>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695" y="2568577"/>
            <a:ext cx="8667307" cy="401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731" y="208755"/>
            <a:ext cx="8638382" cy="33776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2731" y="3586392"/>
            <a:ext cx="91527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Perhatikan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kedua</a:t>
            </a:r>
            <a:r>
              <a:rPr lang="en-US" dirty="0"/>
              <a:t> test di </a:t>
            </a:r>
            <a:r>
              <a:rPr lang="en-US" dirty="0" err="1"/>
              <a:t>atas</a:t>
            </a:r>
            <a:r>
              <a:rPr lang="en-US" dirty="0"/>
              <a:t> </a:t>
            </a:r>
            <a:r>
              <a:rPr lang="en-US" dirty="0" err="1"/>
              <a:t>mengasumsikan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punya</a:t>
            </a:r>
            <a:r>
              <a:rPr lang="en-US" dirty="0"/>
              <a:t> database, </a:t>
            </a:r>
            <a:r>
              <a:rPr lang="en-US" dirty="0" err="1"/>
              <a:t>terisi</a:t>
            </a:r>
            <a:r>
              <a:rPr lang="en-US" dirty="0"/>
              <a:t> data </a:t>
            </a:r>
            <a:r>
              <a:rPr lang="en-US" dirty="0" err="1"/>
              <a:t>endy:secret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record </a:t>
            </a:r>
            <a:r>
              <a:rPr lang="en-US" dirty="0" err="1"/>
              <a:t>nobody:gakada</a:t>
            </a:r>
            <a:r>
              <a:rPr lang="en-US" dirty="0"/>
              <a:t> di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user. </a:t>
            </a:r>
            <a:r>
              <a:rPr lang="en-US" dirty="0" err="1"/>
              <a:t>Berarti</a:t>
            </a:r>
            <a:r>
              <a:rPr lang="en-US" dirty="0"/>
              <a:t>,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dijalankan</a:t>
            </a:r>
            <a:r>
              <a:rPr lang="en-US" dirty="0"/>
              <a:t>,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memastikan</a:t>
            </a:r>
            <a:r>
              <a:rPr lang="en-US" dirty="0"/>
              <a:t> </a:t>
            </a:r>
            <a:r>
              <a:rPr lang="en-US" dirty="0" err="1" smtClean="0"/>
              <a:t>asumsi</a:t>
            </a:r>
            <a:r>
              <a:rPr lang="en-US" dirty="0" smtClean="0"/>
              <a:t> </a:t>
            </a:r>
            <a:r>
              <a:rPr lang="en-US" dirty="0"/>
              <a:t>di </a:t>
            </a:r>
            <a:r>
              <a:rPr lang="en-US" dirty="0" err="1"/>
              <a:t>atas</a:t>
            </a:r>
            <a:r>
              <a:rPr lang="en-US" dirty="0"/>
              <a:t> </a:t>
            </a:r>
            <a:r>
              <a:rPr lang="en-US" dirty="0" err="1"/>
              <a:t>terpenuhi</a:t>
            </a:r>
            <a:r>
              <a:rPr lang="en-US" dirty="0"/>
              <a:t>. </a:t>
            </a:r>
            <a:r>
              <a:rPr lang="en-US" dirty="0" err="1"/>
              <a:t>Lalu</a:t>
            </a:r>
            <a:r>
              <a:rPr lang="en-US" dirty="0"/>
              <a:t>, </a:t>
            </a:r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menjalankannya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otomatis</a:t>
            </a:r>
            <a:r>
              <a:rPr lang="en-US" dirty="0"/>
              <a:t>? </a:t>
            </a:r>
            <a:r>
              <a:rPr lang="en-US" dirty="0" err="1"/>
              <a:t>Gampang</a:t>
            </a:r>
            <a:r>
              <a:rPr lang="en-US" dirty="0"/>
              <a:t>, </a:t>
            </a:r>
            <a:r>
              <a:rPr lang="en-US" dirty="0" err="1"/>
              <a:t>gunakan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DBUnit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902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9906" y="386171"/>
            <a:ext cx="8638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DBUnit</a:t>
            </a:r>
            <a:r>
              <a:rPr lang="en-US" dirty="0"/>
              <a:t>,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me-reset </a:t>
            </a:r>
            <a:r>
              <a:rPr lang="en-US" dirty="0" err="1"/>
              <a:t>kondisi</a:t>
            </a:r>
            <a:r>
              <a:rPr lang="en-US" dirty="0"/>
              <a:t> database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keinginan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kali test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dijalankan</a:t>
            </a:r>
            <a:r>
              <a:rPr lang="en-US" dirty="0"/>
              <a:t>. </a:t>
            </a:r>
            <a:r>
              <a:rPr lang="en-US" dirty="0" err="1"/>
              <a:t>Caranya</a:t>
            </a:r>
            <a:r>
              <a:rPr lang="en-US" dirty="0"/>
              <a:t>,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buat</a:t>
            </a:r>
            <a:r>
              <a:rPr lang="en-US" dirty="0"/>
              <a:t> test data,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record </a:t>
            </a:r>
            <a:r>
              <a:rPr lang="en-US" dirty="0" err="1"/>
              <a:t>berisi</a:t>
            </a:r>
            <a:r>
              <a:rPr lang="en-US" dirty="0"/>
              <a:t> data </a:t>
            </a:r>
            <a:r>
              <a:rPr lang="en-US" dirty="0" err="1"/>
              <a:t>endy:test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user. Test data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disimpan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file </a:t>
            </a:r>
            <a:r>
              <a:rPr lang="en-US" dirty="0" err="1"/>
              <a:t>checkLogin.xml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9906" y="1800225"/>
            <a:ext cx="8638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&lt;dataset&gt;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&lt;</a:t>
            </a:r>
            <a:r>
              <a:rPr lang="en-US" dirty="0"/>
              <a:t>user id='1' </a:t>
            </a:r>
            <a:r>
              <a:rPr lang="en-US" dirty="0" smtClean="0"/>
              <a:t>username=</a:t>
            </a:r>
            <a:r>
              <a:rPr lang="en-US" dirty="0" err="1" smtClean="0"/>
              <a:t>hendisantika</a:t>
            </a:r>
            <a:r>
              <a:rPr lang="en-US" dirty="0" smtClean="0"/>
              <a:t>' </a:t>
            </a:r>
            <a:r>
              <a:rPr lang="en-US" dirty="0"/>
              <a:t>password='secret' </a:t>
            </a:r>
            <a:r>
              <a:rPr lang="en-US" dirty="0" smtClean="0"/>
              <a:t>/&gt;</a:t>
            </a:r>
          </a:p>
          <a:p>
            <a:r>
              <a:rPr lang="en-US" dirty="0" smtClean="0"/>
              <a:t> </a:t>
            </a:r>
            <a:r>
              <a:rPr lang="en-US" dirty="0"/>
              <a:t>&lt;/dataset&gt;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97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097840"/>
            <a:ext cx="6413052" cy="48597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2600" y="314683"/>
            <a:ext cx="84669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Sebelum</a:t>
            </a:r>
            <a:r>
              <a:rPr lang="en-US" dirty="0"/>
              <a:t> test </a:t>
            </a:r>
            <a:r>
              <a:rPr lang="en-US" dirty="0" err="1"/>
              <a:t>dimulai</a:t>
            </a:r>
            <a:r>
              <a:rPr lang="en-US" dirty="0"/>
              <a:t>, </a:t>
            </a:r>
            <a:r>
              <a:rPr lang="en-US" dirty="0" err="1"/>
              <a:t>pastikan</a:t>
            </a:r>
            <a:r>
              <a:rPr lang="en-US" dirty="0"/>
              <a:t> database </a:t>
            </a:r>
            <a:r>
              <a:rPr lang="en-US" dirty="0" err="1"/>
              <a:t>direset</a:t>
            </a:r>
            <a:r>
              <a:rPr lang="en-US" dirty="0"/>
              <a:t>. </a:t>
            </a:r>
            <a:r>
              <a:rPr lang="en-US" dirty="0" err="1"/>
              <a:t>Tambahkan</a:t>
            </a:r>
            <a:r>
              <a:rPr lang="en-US" dirty="0"/>
              <a:t> method </a:t>
            </a:r>
            <a:r>
              <a:rPr lang="en-US" dirty="0" err="1"/>
              <a:t>berikut</a:t>
            </a:r>
            <a:r>
              <a:rPr lang="en-US" dirty="0"/>
              <a:t> di </a:t>
            </a:r>
            <a:r>
              <a:rPr lang="en-US" dirty="0" err="1"/>
              <a:t>kode</a:t>
            </a:r>
            <a:r>
              <a:rPr lang="en-US" dirty="0"/>
              <a:t> test: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2599" y="5957558"/>
            <a:ext cx="8543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Nah, </a:t>
            </a:r>
            <a:r>
              <a:rPr lang="en-US" sz="1600" dirty="0" err="1"/>
              <a:t>DBUnit</a:t>
            </a:r>
            <a:r>
              <a:rPr lang="en-US" sz="1600" dirty="0"/>
              <a:t>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senang</a:t>
            </a:r>
            <a:r>
              <a:rPr lang="en-US" sz="1600" dirty="0"/>
              <a:t> </a:t>
            </a:r>
            <a:r>
              <a:rPr lang="en-US" sz="1600" dirty="0" err="1"/>
              <a:t>hati</a:t>
            </a:r>
            <a:r>
              <a:rPr lang="en-US" sz="1600" dirty="0"/>
              <a:t> me-reset </a:t>
            </a:r>
            <a:r>
              <a:rPr lang="en-US" sz="1600" dirty="0" err="1"/>
              <a:t>isi</a:t>
            </a:r>
            <a:r>
              <a:rPr lang="en-US" sz="1600" dirty="0"/>
              <a:t> </a:t>
            </a:r>
            <a:r>
              <a:rPr lang="en-US" sz="1600" b="1" dirty="0"/>
              <a:t>database development</a:t>
            </a:r>
            <a:r>
              <a:rPr lang="en-US" sz="1600" dirty="0"/>
              <a:t> </a:t>
            </a:r>
            <a:r>
              <a:rPr lang="en-US" sz="1600" dirty="0" err="1"/>
              <a:t>Anda</a:t>
            </a:r>
            <a:r>
              <a:rPr lang="en-US" sz="1600" dirty="0"/>
              <a:t>. </a:t>
            </a:r>
            <a:r>
              <a:rPr lang="en-US" sz="1600" dirty="0" err="1"/>
              <a:t>Pastikan</a:t>
            </a:r>
            <a:r>
              <a:rPr lang="en-US" sz="1600" dirty="0"/>
              <a:t> test </a:t>
            </a:r>
            <a:r>
              <a:rPr lang="en-US" sz="1600" dirty="0" err="1"/>
              <a:t>tersebut</a:t>
            </a:r>
            <a:r>
              <a:rPr lang="en-US" sz="1600" dirty="0"/>
              <a:t> </a:t>
            </a:r>
            <a:r>
              <a:rPr lang="en-US" sz="1600" dirty="0" err="1"/>
              <a:t>dijalankan</a:t>
            </a:r>
            <a:r>
              <a:rPr lang="en-US" sz="1600" dirty="0"/>
              <a:t> di DATABASE DEVELOPMENT,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bukan</a:t>
            </a:r>
            <a:r>
              <a:rPr lang="en-US" sz="1600" dirty="0"/>
              <a:t> DATABASE PRODUCTION.</a:t>
            </a:r>
          </a:p>
        </p:txBody>
      </p:sp>
    </p:spTree>
    <p:extLst>
      <p:ext uri="{BB962C8B-B14F-4D97-AF65-F5344CB8AC3E}">
        <p14:creationId xmlns:p14="http://schemas.microsoft.com/office/powerpoint/2010/main" val="152678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8941" y="408791"/>
            <a:ext cx="9079454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Sebagai</a:t>
            </a:r>
            <a:r>
              <a:rPr lang="en-US" sz="2000" dirty="0"/>
              <a:t> technical leader, project manager -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apapun</a:t>
            </a:r>
            <a:r>
              <a:rPr lang="en-US" sz="2000" dirty="0"/>
              <a:t> </a:t>
            </a:r>
            <a:r>
              <a:rPr lang="en-US" sz="2000" dirty="0" err="1"/>
              <a:t>nama</a:t>
            </a:r>
            <a:r>
              <a:rPr lang="en-US" sz="2000" dirty="0"/>
              <a:t> </a:t>
            </a:r>
            <a:r>
              <a:rPr lang="en-US" sz="2000" dirty="0" err="1"/>
              <a:t>jabatannya</a:t>
            </a:r>
            <a:r>
              <a:rPr lang="en-US" sz="2000" dirty="0"/>
              <a:t>- yang </a:t>
            </a:r>
            <a:r>
              <a:rPr lang="en-US" sz="2000" dirty="0" err="1"/>
              <a:t>bertugas</a:t>
            </a:r>
            <a:r>
              <a:rPr lang="en-US" sz="2000" dirty="0"/>
              <a:t> </a:t>
            </a:r>
            <a:r>
              <a:rPr lang="en-US" sz="2000" dirty="0" err="1"/>
              <a:t>mengawasi</a:t>
            </a:r>
            <a:r>
              <a:rPr lang="en-US" sz="2000" dirty="0"/>
              <a:t> </a:t>
            </a:r>
            <a:r>
              <a:rPr lang="en-US" sz="2000" dirty="0" err="1"/>
              <a:t>segerombolan</a:t>
            </a:r>
            <a:r>
              <a:rPr lang="en-US" sz="2000" dirty="0"/>
              <a:t> programmer, </a:t>
            </a:r>
            <a:r>
              <a:rPr lang="en-US" sz="2000" dirty="0" err="1"/>
              <a:t>bagaimana</a:t>
            </a:r>
            <a:r>
              <a:rPr lang="en-US" sz="2000" dirty="0"/>
              <a:t> </a:t>
            </a:r>
            <a:r>
              <a:rPr lang="en-US" sz="2000" dirty="0" err="1"/>
              <a:t>cara</a:t>
            </a:r>
            <a:r>
              <a:rPr lang="en-US" sz="2000" dirty="0"/>
              <a:t> </a:t>
            </a:r>
            <a:r>
              <a:rPr lang="en-US" sz="2000" dirty="0" err="1"/>
              <a:t>kita</a:t>
            </a:r>
            <a:r>
              <a:rPr lang="en-US" sz="2000" dirty="0"/>
              <a:t> </a:t>
            </a:r>
            <a:r>
              <a:rPr lang="en-US" sz="2000" dirty="0" err="1"/>
              <a:t>memastikan</a:t>
            </a:r>
            <a:r>
              <a:rPr lang="en-US" sz="2000" dirty="0"/>
              <a:t> </a:t>
            </a:r>
            <a:r>
              <a:rPr lang="en-US" sz="2000" dirty="0" err="1"/>
              <a:t>bahwa</a:t>
            </a:r>
            <a:r>
              <a:rPr lang="en-US" sz="2000" dirty="0"/>
              <a:t> </a:t>
            </a:r>
            <a:r>
              <a:rPr lang="en-US" sz="2000" dirty="0" err="1"/>
              <a:t>mereka</a:t>
            </a:r>
            <a:r>
              <a:rPr lang="en-US" sz="2000" dirty="0"/>
              <a:t> </a:t>
            </a:r>
            <a:r>
              <a:rPr lang="en-US" sz="2000" dirty="0" err="1"/>
              <a:t>membuat</a:t>
            </a:r>
            <a:r>
              <a:rPr lang="en-US" sz="2000" dirty="0"/>
              <a:t> unit test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setiap</a:t>
            </a:r>
            <a:r>
              <a:rPr lang="en-US" sz="2000" dirty="0"/>
              <a:t> </a:t>
            </a:r>
            <a:r>
              <a:rPr lang="en-US" sz="2000" dirty="0" err="1"/>
              <a:t>kode</a:t>
            </a:r>
            <a:r>
              <a:rPr lang="en-US" sz="2000" dirty="0"/>
              <a:t> yang </a:t>
            </a:r>
            <a:r>
              <a:rPr lang="en-US" sz="2000" dirty="0" err="1"/>
              <a:t>ditulis</a:t>
            </a:r>
            <a:r>
              <a:rPr lang="en-US" sz="2000" dirty="0" smtClean="0"/>
              <a:t>?</a:t>
            </a:r>
          </a:p>
          <a:p>
            <a:endParaRPr lang="en-US" sz="2000" dirty="0"/>
          </a:p>
          <a:p>
            <a:r>
              <a:rPr lang="en-US" sz="2000" dirty="0" smtClean="0"/>
              <a:t>Cara </a:t>
            </a:r>
            <a:r>
              <a:rPr lang="en-US" sz="2000" dirty="0"/>
              <a:t>manual </a:t>
            </a:r>
            <a:r>
              <a:rPr lang="en-US" sz="2000" dirty="0" err="1"/>
              <a:t>tentu</a:t>
            </a:r>
            <a:r>
              <a:rPr lang="en-US" sz="2000" dirty="0"/>
              <a:t> </a:t>
            </a:r>
            <a:r>
              <a:rPr lang="en-US" sz="2000" dirty="0" err="1"/>
              <a:t>saja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memeriksa</a:t>
            </a:r>
            <a:r>
              <a:rPr lang="en-US" sz="2000" dirty="0"/>
              <a:t> unit test </a:t>
            </a:r>
            <a:r>
              <a:rPr lang="en-US" sz="2000" dirty="0" err="1"/>
              <a:t>satu-persatu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membandingkannya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kode</a:t>
            </a:r>
            <a:r>
              <a:rPr lang="en-US" sz="2000" dirty="0"/>
              <a:t> program </a:t>
            </a:r>
            <a:r>
              <a:rPr lang="en-US" sz="2000" dirty="0" err="1"/>
              <a:t>aplikasi</a:t>
            </a:r>
            <a:r>
              <a:rPr lang="en-US" sz="2000" dirty="0"/>
              <a:t>. Kita </a:t>
            </a:r>
            <a:r>
              <a:rPr lang="en-US" sz="2000" dirty="0" err="1"/>
              <a:t>cocokkan</a:t>
            </a:r>
            <a:r>
              <a:rPr lang="en-US" sz="2000" dirty="0"/>
              <a:t> </a:t>
            </a:r>
            <a:r>
              <a:rPr lang="en-US" sz="2000" dirty="0" err="1"/>
              <a:t>tiap</a:t>
            </a:r>
            <a:r>
              <a:rPr lang="en-US" sz="2000" dirty="0"/>
              <a:t> unit test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pasangan</a:t>
            </a:r>
            <a:r>
              <a:rPr lang="en-US" sz="2000" dirty="0"/>
              <a:t> </a:t>
            </a:r>
            <a:r>
              <a:rPr lang="en-US" sz="2000" dirty="0" err="1"/>
              <a:t>kode</a:t>
            </a:r>
            <a:r>
              <a:rPr lang="en-US" sz="2000" dirty="0"/>
              <a:t> yang </a:t>
            </a:r>
            <a:r>
              <a:rPr lang="en-US" sz="2000" dirty="0" err="1"/>
              <a:t>ditest</a:t>
            </a:r>
            <a:r>
              <a:rPr lang="en-US" sz="2000" dirty="0"/>
              <a:t>.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demikian</a:t>
            </a:r>
            <a:r>
              <a:rPr lang="en-US" sz="2000" dirty="0"/>
              <a:t>, </a:t>
            </a:r>
            <a:r>
              <a:rPr lang="en-US" sz="2000" dirty="0" err="1"/>
              <a:t>kita</a:t>
            </a:r>
            <a:r>
              <a:rPr lang="en-US" sz="2000" dirty="0"/>
              <a:t> </a:t>
            </a:r>
            <a:r>
              <a:rPr lang="en-US" sz="2000" dirty="0" err="1"/>
              <a:t>tahu</a:t>
            </a:r>
            <a:r>
              <a:rPr lang="en-US" sz="2000" dirty="0"/>
              <a:t> mana </a:t>
            </a:r>
            <a:r>
              <a:rPr lang="en-US" sz="2000" dirty="0" err="1"/>
              <a:t>kode</a:t>
            </a:r>
            <a:r>
              <a:rPr lang="en-US" sz="2000" dirty="0"/>
              <a:t> yang </a:t>
            </a:r>
            <a:r>
              <a:rPr lang="en-US" sz="2000" dirty="0" err="1"/>
              <a:t>sudah</a:t>
            </a:r>
            <a:r>
              <a:rPr lang="en-US" sz="2000" dirty="0"/>
              <a:t> </a:t>
            </a:r>
            <a:r>
              <a:rPr lang="en-US" sz="2000" dirty="0" err="1"/>
              <a:t>ditest</a:t>
            </a:r>
            <a:r>
              <a:rPr lang="en-US" sz="2000" dirty="0"/>
              <a:t> mana yang </a:t>
            </a:r>
            <a:r>
              <a:rPr lang="en-US" sz="2000" dirty="0" err="1"/>
              <a:t>belum</a:t>
            </a:r>
            <a:r>
              <a:rPr lang="en-US" sz="2000" dirty="0"/>
              <a:t>.</a:t>
            </a:r>
          </a:p>
          <a:p>
            <a:endParaRPr lang="en-US" sz="2000" dirty="0" smtClean="0"/>
          </a:p>
          <a:p>
            <a:r>
              <a:rPr lang="en-US" sz="2000" dirty="0" err="1" smtClean="0"/>
              <a:t>Sayangnya</a:t>
            </a:r>
            <a:r>
              <a:rPr lang="en-US" sz="2000" dirty="0"/>
              <a:t>, </a:t>
            </a:r>
            <a:r>
              <a:rPr lang="en-US" sz="2000" dirty="0" err="1"/>
              <a:t>cara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otomatis</a:t>
            </a:r>
            <a:r>
              <a:rPr lang="en-US" sz="2000" dirty="0"/>
              <a:t>. </a:t>
            </a:r>
            <a:r>
              <a:rPr lang="en-US" sz="2000" dirty="0" err="1"/>
              <a:t>Sehingga</a:t>
            </a:r>
            <a:r>
              <a:rPr lang="en-US" sz="2000" dirty="0"/>
              <a:t> </a:t>
            </a:r>
            <a:r>
              <a:rPr lang="en-US" sz="2000" dirty="0" err="1"/>
              <a:t>kalau</a:t>
            </a:r>
            <a:r>
              <a:rPr lang="en-US" sz="2000" dirty="0"/>
              <a:t> </a:t>
            </a:r>
            <a:r>
              <a:rPr lang="en-US" sz="2000" dirty="0" err="1"/>
              <a:t>nanti</a:t>
            </a:r>
            <a:r>
              <a:rPr lang="en-US" sz="2000" dirty="0"/>
              <a:t> </a:t>
            </a:r>
            <a:r>
              <a:rPr lang="en-US" sz="2000" dirty="0" err="1"/>
              <a:t>dihadapkan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deadline </a:t>
            </a:r>
            <a:r>
              <a:rPr lang="en-US" sz="2000" dirty="0" err="1"/>
              <a:t>ketat</a:t>
            </a:r>
            <a:r>
              <a:rPr lang="en-US" sz="2000" dirty="0"/>
              <a:t>, </a:t>
            </a:r>
            <a:r>
              <a:rPr lang="en-US" sz="2000" dirty="0" err="1"/>
              <a:t>dipastikan</a:t>
            </a:r>
            <a:r>
              <a:rPr lang="en-US" sz="2000" dirty="0"/>
              <a:t> </a:t>
            </a:r>
            <a:r>
              <a:rPr lang="en-US" sz="2000" dirty="0" err="1"/>
              <a:t>kegiatan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segera</a:t>
            </a:r>
            <a:r>
              <a:rPr lang="en-US" sz="2000" dirty="0"/>
              <a:t> </a:t>
            </a:r>
            <a:r>
              <a:rPr lang="en-US" sz="2000" dirty="0" err="1"/>
              <a:t>diabaikan</a:t>
            </a:r>
            <a:r>
              <a:rPr lang="en-US" sz="2000" dirty="0"/>
              <a:t>. </a:t>
            </a:r>
            <a:r>
              <a:rPr lang="en-US" sz="2000" dirty="0" err="1"/>
              <a:t>Oleh</a:t>
            </a:r>
            <a:r>
              <a:rPr lang="en-US" sz="2000" dirty="0"/>
              <a:t> </a:t>
            </a:r>
            <a:r>
              <a:rPr lang="en-US" sz="2000" dirty="0" err="1"/>
              <a:t>karena</a:t>
            </a:r>
            <a:r>
              <a:rPr lang="en-US" sz="2000" dirty="0"/>
              <a:t> </a:t>
            </a:r>
            <a:r>
              <a:rPr lang="en-US" sz="2000" dirty="0" err="1"/>
              <a:t>itu</a:t>
            </a:r>
            <a:r>
              <a:rPr lang="en-US" sz="2000" dirty="0"/>
              <a:t> </a:t>
            </a:r>
            <a:r>
              <a:rPr lang="en-US" sz="2000" dirty="0" err="1"/>
              <a:t>kita</a:t>
            </a:r>
            <a:r>
              <a:rPr lang="en-US" sz="2000" dirty="0"/>
              <a:t>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mengotomasi</a:t>
            </a:r>
            <a:r>
              <a:rPr lang="en-US" sz="2000" dirty="0"/>
              <a:t> </a:t>
            </a:r>
            <a:r>
              <a:rPr lang="en-US" sz="2000" dirty="0" err="1"/>
              <a:t>pemeriksaan</a:t>
            </a:r>
            <a:r>
              <a:rPr lang="en-US" sz="2000" dirty="0"/>
              <a:t> test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sehingga</a:t>
            </a:r>
            <a:r>
              <a:rPr lang="en-US" sz="2000" dirty="0"/>
              <a:t> di </a:t>
            </a:r>
            <a:r>
              <a:rPr lang="en-US" sz="2000" dirty="0" err="1"/>
              <a:t>tengah</a:t>
            </a:r>
            <a:r>
              <a:rPr lang="en-US" sz="2000" dirty="0"/>
              <a:t> </a:t>
            </a:r>
            <a:r>
              <a:rPr lang="en-US" sz="2000" dirty="0" err="1"/>
              <a:t>tekanan</a:t>
            </a:r>
            <a:r>
              <a:rPr lang="en-US" sz="2000" dirty="0"/>
              <a:t> </a:t>
            </a:r>
            <a:r>
              <a:rPr lang="en-US" sz="2000" dirty="0" err="1"/>
              <a:t>jadwal</a:t>
            </a:r>
            <a:r>
              <a:rPr lang="en-US" sz="2000" dirty="0"/>
              <a:t>, </a:t>
            </a:r>
            <a:r>
              <a:rPr lang="en-US" sz="2000" dirty="0" err="1"/>
              <a:t>kita</a:t>
            </a:r>
            <a:r>
              <a:rPr lang="en-US" sz="2000" dirty="0"/>
              <a:t> </a:t>
            </a:r>
            <a:r>
              <a:rPr lang="en-US" sz="2000" dirty="0" err="1"/>
              <a:t>tetap</a:t>
            </a:r>
            <a:r>
              <a:rPr lang="en-US" sz="2000" dirty="0"/>
              <a:t> </a:t>
            </a:r>
            <a:r>
              <a:rPr lang="en-US" sz="2000" dirty="0" err="1"/>
              <a:t>bisa</a:t>
            </a:r>
            <a:r>
              <a:rPr lang="en-US" sz="2000" dirty="0"/>
              <a:t> </a:t>
            </a:r>
            <a:r>
              <a:rPr lang="en-US" sz="2000" dirty="0" err="1"/>
              <a:t>memastikan</a:t>
            </a:r>
            <a:r>
              <a:rPr lang="en-US" sz="2000" dirty="0"/>
              <a:t> unit test </a:t>
            </a:r>
            <a:r>
              <a:rPr lang="en-US" sz="2000" dirty="0" err="1"/>
              <a:t>dibuat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benar</a:t>
            </a:r>
            <a:r>
              <a:rPr lang="en-US" sz="2000" dirty="0"/>
              <a:t>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059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8640" y="365760"/>
            <a:ext cx="83479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Ada </a:t>
            </a:r>
            <a:r>
              <a:rPr lang="en-US" dirty="0" err="1"/>
              <a:t>beberapa</a:t>
            </a:r>
            <a:r>
              <a:rPr lang="en-US" dirty="0"/>
              <a:t> tools yang </a:t>
            </a:r>
            <a:r>
              <a:rPr lang="en-US" dirty="0" err="1"/>
              <a:t>beredar</a:t>
            </a:r>
            <a:r>
              <a:rPr lang="en-US" dirty="0"/>
              <a:t> di </a:t>
            </a:r>
            <a:r>
              <a:rPr lang="en-US" dirty="0" err="1"/>
              <a:t>pasaran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mengotomasi</a:t>
            </a:r>
            <a:r>
              <a:rPr lang="en-US" dirty="0"/>
              <a:t> </a:t>
            </a:r>
            <a:r>
              <a:rPr lang="en-US" dirty="0" err="1"/>
              <a:t>pemeriksaan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, </a:t>
            </a:r>
            <a:r>
              <a:rPr lang="en-US" dirty="0" err="1"/>
              <a:t>diantaranya</a:t>
            </a:r>
            <a:r>
              <a:rPr lang="en-US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hlinkClick r:id="rId2"/>
              </a:rPr>
              <a:t>Clover</a:t>
            </a:r>
            <a:r>
              <a:rPr lang="en-US" dirty="0"/>
              <a:t> (</a:t>
            </a:r>
            <a:r>
              <a:rPr lang="en-US" dirty="0" err="1"/>
              <a:t>komersial</a:t>
            </a:r>
            <a:r>
              <a:rPr lang="en-US" dirty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hlinkClick r:id="rId3"/>
              </a:rPr>
              <a:t>Cobertura</a:t>
            </a:r>
            <a:r>
              <a:rPr lang="en-US" dirty="0"/>
              <a:t> (open source)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hlinkClick r:id="rId4"/>
              </a:rPr>
              <a:t>Emma</a:t>
            </a:r>
            <a:r>
              <a:rPr lang="en-US" dirty="0"/>
              <a:t> (open source</a:t>
            </a:r>
            <a:r>
              <a:rPr lang="en-US" dirty="0" smtClean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err="1" smtClean="0"/>
              <a:t>SonarQube</a:t>
            </a:r>
            <a:r>
              <a:rPr lang="en-US" dirty="0" smtClean="0"/>
              <a:t> (open source)</a:t>
            </a:r>
            <a:endParaRPr lang="en-US" dirty="0"/>
          </a:p>
          <a:p>
            <a:r>
              <a:rPr lang="en-US" dirty="0" err="1"/>
              <a:t>Semua</a:t>
            </a:r>
            <a:r>
              <a:rPr lang="en-US" dirty="0"/>
              <a:t> tools di </a:t>
            </a:r>
            <a:r>
              <a:rPr lang="en-US" dirty="0" err="1"/>
              <a:t>atas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‘</a:t>
            </a:r>
            <a:r>
              <a:rPr lang="en-US" i="1" dirty="0"/>
              <a:t>coverage testing</a:t>
            </a:r>
            <a:r>
              <a:rPr lang="en-US" dirty="0"/>
              <a:t>’,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pengetesan</a:t>
            </a:r>
            <a:r>
              <a:rPr lang="en-US" dirty="0"/>
              <a:t> </a:t>
            </a:r>
            <a:r>
              <a:rPr lang="en-US" dirty="0" err="1"/>
              <a:t>apakah</a:t>
            </a:r>
            <a:r>
              <a:rPr lang="en-US" dirty="0"/>
              <a:t> unit test yang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meng</a:t>
            </a:r>
            <a:r>
              <a:rPr lang="en-US" dirty="0"/>
              <a:t>-cover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yang </a:t>
            </a:r>
            <a:r>
              <a:rPr lang="en-US" dirty="0" err="1"/>
              <a:t>ditest</a:t>
            </a:r>
            <a:r>
              <a:rPr lang="en-US" dirty="0"/>
              <a:t>. </a:t>
            </a:r>
            <a:r>
              <a:rPr lang="en-US" dirty="0" err="1"/>
              <a:t>Jika</a:t>
            </a:r>
            <a:r>
              <a:rPr lang="en-US" dirty="0"/>
              <a:t> unit </a:t>
            </a:r>
            <a:r>
              <a:rPr lang="en-US" dirty="0" err="1"/>
              <a:t>testnya</a:t>
            </a:r>
            <a:r>
              <a:rPr lang="en-US" dirty="0"/>
              <a:t> </a:t>
            </a:r>
            <a:r>
              <a:rPr lang="en-US" dirty="0" err="1"/>
              <a:t>terlalu</a:t>
            </a:r>
            <a:r>
              <a:rPr lang="en-US" dirty="0"/>
              <a:t> </a:t>
            </a:r>
            <a:r>
              <a:rPr lang="en-US" dirty="0" err="1"/>
              <a:t>sedikit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coverage testing </a:t>
            </a:r>
            <a:r>
              <a:rPr lang="en-US" dirty="0" err="1"/>
              <a:t>akan</a:t>
            </a:r>
            <a:r>
              <a:rPr lang="en-US" dirty="0"/>
              <a:t> failed.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4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2875" y="314326"/>
            <a:ext cx="9758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Hmm .. </a:t>
            </a:r>
            <a:r>
              <a:rPr lang="en-US" dirty="0" err="1"/>
              <a:t>kesalahan</a:t>
            </a:r>
            <a:r>
              <a:rPr lang="en-US" dirty="0"/>
              <a:t> yang ‘newbie </a:t>
            </a:r>
            <a:r>
              <a:rPr lang="en-US" dirty="0" err="1"/>
              <a:t>banget</a:t>
            </a:r>
            <a:r>
              <a:rPr lang="en-US" dirty="0"/>
              <a:t>’.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pemeriksaan</a:t>
            </a:r>
            <a:r>
              <a:rPr lang="en-US" dirty="0"/>
              <a:t> </a:t>
            </a:r>
            <a:r>
              <a:rPr lang="en-US" dirty="0" err="1"/>
              <a:t>menyeluruh</a:t>
            </a:r>
            <a:r>
              <a:rPr lang="en-US" dirty="0"/>
              <a:t>, </a:t>
            </a:r>
            <a:r>
              <a:rPr lang="en-US" dirty="0" err="1"/>
              <a:t>ditemukan</a:t>
            </a:r>
            <a:r>
              <a:rPr lang="en-US" dirty="0"/>
              <a:t> </a:t>
            </a:r>
            <a:r>
              <a:rPr lang="en-US" dirty="0" err="1"/>
              <a:t>kesalahan</a:t>
            </a:r>
            <a:r>
              <a:rPr lang="en-US" dirty="0"/>
              <a:t> </a:t>
            </a:r>
            <a:r>
              <a:rPr lang="en-US" dirty="0" err="1"/>
              <a:t>serupa</a:t>
            </a:r>
            <a:r>
              <a:rPr lang="en-US" dirty="0"/>
              <a:t> di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yang lain.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7175" y="1146394"/>
            <a:ext cx="9029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, para project manager, development team leader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segera</a:t>
            </a:r>
            <a:r>
              <a:rPr lang="en-US" dirty="0"/>
              <a:t> </a:t>
            </a:r>
            <a:r>
              <a:rPr lang="en-US" dirty="0" err="1"/>
              <a:t>mengeluh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bersiap-siap</a:t>
            </a:r>
            <a:r>
              <a:rPr lang="en-US" dirty="0"/>
              <a:t> </a:t>
            </a:r>
            <a:r>
              <a:rPr lang="en-US" dirty="0" err="1"/>
              <a:t>mengisi</a:t>
            </a:r>
            <a:r>
              <a:rPr lang="en-US" dirty="0"/>
              <a:t> </a:t>
            </a:r>
            <a:r>
              <a:rPr lang="en-US" dirty="0" err="1"/>
              <a:t>komentar</a:t>
            </a:r>
            <a:r>
              <a:rPr lang="en-US" dirty="0"/>
              <a:t> di </a:t>
            </a:r>
            <a:r>
              <a:rPr lang="en-US" dirty="0" err="1"/>
              <a:t>bawah</a:t>
            </a:r>
            <a:r>
              <a:rPr lang="en-US" dirty="0"/>
              <a:t>, “Masa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baca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baris</a:t>
            </a:r>
            <a:r>
              <a:rPr lang="en-US" dirty="0"/>
              <a:t>-per-</a:t>
            </a:r>
            <a:r>
              <a:rPr lang="en-US" dirty="0" err="1"/>
              <a:t>baris</a:t>
            </a:r>
            <a:r>
              <a:rPr lang="en-US" dirty="0"/>
              <a:t>? Kayak </a:t>
            </a:r>
            <a:r>
              <a:rPr lang="en-US" dirty="0" err="1"/>
              <a:t>kurang</a:t>
            </a:r>
            <a:r>
              <a:rPr lang="en-US" dirty="0"/>
              <a:t> </a:t>
            </a:r>
            <a:r>
              <a:rPr lang="en-US" dirty="0" err="1"/>
              <a:t>kerjaan</a:t>
            </a:r>
            <a:r>
              <a:rPr lang="en-US" dirty="0"/>
              <a:t> </a:t>
            </a:r>
            <a:r>
              <a:rPr lang="en-US" dirty="0" err="1"/>
              <a:t>aja</a:t>
            </a:r>
            <a:r>
              <a:rPr lang="en-US" dirty="0"/>
              <a:t> !!” </a:t>
            </a:r>
            <a:r>
              <a:rPr lang="en-US" dirty="0" err="1"/>
              <a:t>Sebelum</a:t>
            </a:r>
            <a:r>
              <a:rPr lang="en-US" dirty="0"/>
              <a:t> </a:t>
            </a:r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lakukan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, </a:t>
            </a:r>
            <a:r>
              <a:rPr lang="en-US" dirty="0" err="1"/>
              <a:t>sabar</a:t>
            </a:r>
            <a:r>
              <a:rPr lang="en-US" dirty="0"/>
              <a:t> </a:t>
            </a:r>
            <a:r>
              <a:rPr lang="en-US" dirty="0" err="1"/>
              <a:t>dulu</a:t>
            </a:r>
            <a:r>
              <a:rPr lang="en-US" dirty="0"/>
              <a:t> .. </a:t>
            </a:r>
            <a:r>
              <a:rPr lang="en-US" dirty="0" err="1"/>
              <a:t>baca</a:t>
            </a:r>
            <a:r>
              <a:rPr lang="en-US" dirty="0"/>
              <a:t> </a:t>
            </a:r>
            <a:r>
              <a:rPr lang="en-US" dirty="0" err="1"/>
              <a:t>sampai</a:t>
            </a:r>
            <a:r>
              <a:rPr lang="en-US" dirty="0"/>
              <a:t> </a:t>
            </a:r>
            <a:r>
              <a:rPr lang="en-US" dirty="0" err="1"/>
              <a:t>habis</a:t>
            </a:r>
            <a:r>
              <a:rPr lang="en-US" dirty="0"/>
              <a:t>. Kita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segera</a:t>
            </a:r>
            <a:r>
              <a:rPr lang="en-US" dirty="0"/>
              <a:t> </a:t>
            </a:r>
            <a:r>
              <a:rPr lang="en-US" dirty="0" err="1"/>
              <a:t>lihat</a:t>
            </a:r>
            <a:r>
              <a:rPr lang="en-US" dirty="0"/>
              <a:t> </a:t>
            </a:r>
            <a:r>
              <a:rPr lang="en-US" dirty="0" err="1"/>
              <a:t>solusinya</a:t>
            </a:r>
            <a:r>
              <a:rPr lang="en-US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7175" y="268605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Pemeriksaan</a:t>
            </a:r>
            <a:r>
              <a:rPr lang="en-US" dirty="0"/>
              <a:t> </a:t>
            </a:r>
            <a:r>
              <a:rPr lang="en-US" dirty="0" err="1"/>
              <a:t>baris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melelahkan</a:t>
            </a:r>
            <a:r>
              <a:rPr lang="en-US" dirty="0"/>
              <a:t>. </a:t>
            </a:r>
            <a:r>
              <a:rPr lang="en-US" dirty="0" err="1"/>
              <a:t>Semakin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projectnya</a:t>
            </a:r>
            <a:r>
              <a:rPr lang="en-US" dirty="0"/>
              <a:t>, </a:t>
            </a:r>
            <a:r>
              <a:rPr lang="en-US" dirty="0" err="1"/>
              <a:t>semakin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baris</a:t>
            </a:r>
            <a:r>
              <a:rPr lang="en-US" dirty="0"/>
              <a:t> </a:t>
            </a:r>
            <a:r>
              <a:rPr lang="en-US" dirty="0" err="1"/>
              <a:t>kodenya</a:t>
            </a:r>
            <a:r>
              <a:rPr lang="en-US" dirty="0"/>
              <a:t>, </a:t>
            </a:r>
            <a:r>
              <a:rPr lang="en-US" dirty="0" err="1"/>
              <a:t>semakin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 </a:t>
            </a:r>
            <a:r>
              <a:rPr lang="en-US" dirty="0" err="1"/>
              <a:t>beban</a:t>
            </a:r>
            <a:r>
              <a:rPr lang="en-US" dirty="0"/>
              <a:t> </a:t>
            </a:r>
            <a:r>
              <a:rPr lang="en-US" dirty="0" err="1"/>
              <a:t>pemeriksaannya</a:t>
            </a:r>
            <a:r>
              <a:rPr lang="en-US" dirty="0"/>
              <a:t>. Di lain </a:t>
            </a:r>
            <a:r>
              <a:rPr lang="en-US" dirty="0" err="1"/>
              <a:t>pihak</a:t>
            </a:r>
            <a:r>
              <a:rPr lang="en-US" dirty="0"/>
              <a:t>, </a:t>
            </a:r>
            <a:r>
              <a:rPr lang="en-US" dirty="0" err="1"/>
              <a:t>kalau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pemeriksaan</a:t>
            </a:r>
            <a:r>
              <a:rPr lang="en-US" dirty="0"/>
              <a:t>,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menimbulkan</a:t>
            </a:r>
            <a:r>
              <a:rPr lang="en-US" dirty="0"/>
              <a:t> </a:t>
            </a:r>
            <a:r>
              <a:rPr lang="en-US" dirty="0" err="1"/>
              <a:t>resiko</a:t>
            </a:r>
            <a:r>
              <a:rPr lang="en-US" dirty="0"/>
              <a:t> </a:t>
            </a:r>
            <a:r>
              <a:rPr lang="en-US" dirty="0" err="1"/>
              <a:t>terjadinya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di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hari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774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Experience Makes Perfect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6367" y="1323191"/>
            <a:ext cx="843399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Alkisah</a:t>
            </a:r>
            <a:r>
              <a:rPr lang="en-US" dirty="0"/>
              <a:t>, di </a:t>
            </a:r>
            <a:r>
              <a:rPr lang="en-US" dirty="0" err="1"/>
              <a:t>suatu</a:t>
            </a:r>
            <a:r>
              <a:rPr lang="en-US" dirty="0"/>
              <a:t> project,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program yang </a:t>
            </a:r>
            <a:r>
              <a:rPr lang="en-US" dirty="0" err="1"/>
              <a:t>berkelakuan</a:t>
            </a:r>
            <a:r>
              <a:rPr lang="en-US" dirty="0"/>
              <a:t> </a:t>
            </a:r>
            <a:r>
              <a:rPr lang="en-US" dirty="0" err="1"/>
              <a:t>aneh</a:t>
            </a:r>
            <a:r>
              <a:rPr lang="en-US" dirty="0"/>
              <a:t>. </a:t>
            </a:r>
            <a:r>
              <a:rPr lang="en-US" dirty="0" err="1"/>
              <a:t>Kode</a:t>
            </a:r>
            <a:r>
              <a:rPr lang="en-US" dirty="0"/>
              <a:t> program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berfungsi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pendaftaran</a:t>
            </a:r>
            <a:r>
              <a:rPr lang="en-US" dirty="0"/>
              <a:t> user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. </a:t>
            </a:r>
            <a:r>
              <a:rPr lang="en-US" dirty="0" err="1"/>
              <a:t>Jadi</a:t>
            </a:r>
            <a:r>
              <a:rPr lang="en-US" dirty="0"/>
              <a:t>, user </a:t>
            </a:r>
            <a:r>
              <a:rPr lang="en-US" dirty="0" err="1"/>
              <a:t>membuka</a:t>
            </a:r>
            <a:r>
              <a:rPr lang="en-US" dirty="0"/>
              <a:t> form, </a:t>
            </a:r>
            <a:r>
              <a:rPr lang="en-US" dirty="0" err="1"/>
              <a:t>mengisi</a:t>
            </a:r>
            <a:r>
              <a:rPr lang="en-US" dirty="0"/>
              <a:t> data </a:t>
            </a:r>
            <a:r>
              <a:rPr lang="en-US" dirty="0" err="1"/>
              <a:t>diri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menekan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 Submit.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yang </a:t>
            </a:r>
            <a:r>
              <a:rPr lang="en-US" dirty="0" err="1"/>
              <a:t>aneh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fiturnya</a:t>
            </a:r>
            <a:r>
              <a:rPr lang="en-US" dirty="0"/>
              <a:t>.</a:t>
            </a:r>
          </a:p>
          <a:p>
            <a:endParaRPr lang="en-US" dirty="0" smtClean="0"/>
          </a:p>
          <a:p>
            <a:r>
              <a:rPr lang="en-US" dirty="0" err="1" smtClean="0"/>
              <a:t>Keanehannya</a:t>
            </a:r>
            <a:r>
              <a:rPr lang="en-US" dirty="0" smtClean="0"/>
              <a:t> </a:t>
            </a:r>
            <a:r>
              <a:rPr lang="en-US" dirty="0" err="1"/>
              <a:t>adalah</a:t>
            </a:r>
            <a:r>
              <a:rPr lang="en-US" dirty="0"/>
              <a:t>, </a:t>
            </a:r>
            <a:r>
              <a:rPr lang="en-US" dirty="0" err="1"/>
              <a:t>entah</a:t>
            </a:r>
            <a:r>
              <a:rPr lang="en-US" dirty="0"/>
              <a:t> </a:t>
            </a:r>
            <a:r>
              <a:rPr lang="en-US" dirty="0" err="1"/>
              <a:t>kenapa</a:t>
            </a:r>
            <a:r>
              <a:rPr lang="en-US" dirty="0"/>
              <a:t>,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cuma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7 kali. </a:t>
            </a:r>
            <a:r>
              <a:rPr lang="en-US" dirty="0" err="1"/>
              <a:t>Jadi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user ke-8 </a:t>
            </a:r>
            <a:r>
              <a:rPr lang="en-US" dirty="0" err="1"/>
              <a:t>menekan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 Submit, </a:t>
            </a:r>
            <a:r>
              <a:rPr lang="en-US" dirty="0" err="1"/>
              <a:t>datanya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tersimpan</a:t>
            </a:r>
            <a:r>
              <a:rPr lang="en-US" dirty="0"/>
              <a:t> di database. </a:t>
            </a:r>
            <a:r>
              <a:rPr lang="en-US" dirty="0" err="1"/>
              <a:t>Anehnya</a:t>
            </a:r>
            <a:r>
              <a:rPr lang="en-US" dirty="0"/>
              <a:t> juga,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menimbulkan</a:t>
            </a:r>
            <a:r>
              <a:rPr lang="en-US" dirty="0"/>
              <a:t> </a:t>
            </a:r>
            <a:r>
              <a:rPr lang="en-US" dirty="0" err="1"/>
              <a:t>pesan</a:t>
            </a:r>
            <a:r>
              <a:rPr lang="en-US" dirty="0"/>
              <a:t> error.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Hmm </a:t>
            </a:r>
            <a:r>
              <a:rPr lang="en-US" dirty="0"/>
              <a:t>… </a:t>
            </a:r>
            <a:r>
              <a:rPr lang="en-US" dirty="0" err="1"/>
              <a:t>sungguh</a:t>
            </a:r>
            <a:r>
              <a:rPr lang="en-US" dirty="0"/>
              <a:t> </a:t>
            </a:r>
            <a:r>
              <a:rPr lang="en-US" dirty="0" err="1"/>
              <a:t>gaib</a:t>
            </a:r>
            <a:r>
              <a:rPr lang="en-US" dirty="0"/>
              <a:t>.</a:t>
            </a:r>
          </a:p>
          <a:p>
            <a:endParaRPr lang="en-US" dirty="0" smtClean="0"/>
          </a:p>
          <a:p>
            <a:r>
              <a:rPr lang="en-US" dirty="0" err="1" smtClean="0"/>
              <a:t>Berbagai</a:t>
            </a:r>
            <a:r>
              <a:rPr lang="en-US" dirty="0" smtClean="0"/>
              <a:t> </a:t>
            </a:r>
            <a:r>
              <a:rPr lang="en-US" dirty="0" err="1"/>
              <a:t>upaya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mengatasi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. Tim </a:t>
            </a:r>
            <a:r>
              <a:rPr lang="en-US" dirty="0" err="1"/>
              <a:t>pengusir</a:t>
            </a:r>
            <a:r>
              <a:rPr lang="en-US" dirty="0"/>
              <a:t> </a:t>
            </a:r>
            <a:r>
              <a:rPr lang="en-US" dirty="0" err="1"/>
              <a:t>hantu</a:t>
            </a:r>
            <a:r>
              <a:rPr lang="en-US" dirty="0"/>
              <a:t> </a:t>
            </a:r>
            <a:r>
              <a:rPr lang="en-US" dirty="0" err="1"/>
              <a:t>didatangkan</a:t>
            </a:r>
            <a:r>
              <a:rPr lang="en-US" dirty="0"/>
              <a:t>, </a:t>
            </a:r>
            <a:r>
              <a:rPr lang="en-US" dirty="0" err="1"/>
              <a:t>lengkap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kostum</a:t>
            </a:r>
            <a:r>
              <a:rPr lang="en-US" dirty="0"/>
              <a:t> </a:t>
            </a:r>
            <a:r>
              <a:rPr lang="en-US" dirty="0" err="1"/>
              <a:t>putih-putih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botol</a:t>
            </a:r>
            <a:r>
              <a:rPr lang="en-US" dirty="0"/>
              <a:t> </a:t>
            </a:r>
            <a:r>
              <a:rPr lang="en-US" dirty="0" err="1"/>
              <a:t>penangkap</a:t>
            </a:r>
            <a:r>
              <a:rPr lang="en-US" dirty="0"/>
              <a:t> </a:t>
            </a:r>
            <a:r>
              <a:rPr lang="en-US" dirty="0" err="1"/>
              <a:t>hantu</a:t>
            </a:r>
            <a:r>
              <a:rPr lang="en-US" dirty="0"/>
              <a:t>,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dicurigai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‘</a:t>
            </a:r>
            <a:r>
              <a:rPr lang="en-US" dirty="0" err="1"/>
              <a:t>sesuatu</a:t>
            </a:r>
            <a:r>
              <a:rPr lang="en-US" dirty="0"/>
              <a:t>’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7.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juga </a:t>
            </a:r>
            <a:r>
              <a:rPr lang="en-US" dirty="0" err="1"/>
              <a:t>mencapai</a:t>
            </a:r>
            <a:r>
              <a:rPr lang="en-US" dirty="0"/>
              <a:t> </a:t>
            </a:r>
            <a:r>
              <a:rPr lang="en-US" dirty="0" err="1"/>
              <a:t>solusi</a:t>
            </a:r>
            <a:r>
              <a:rPr lang="en-US" dirty="0"/>
              <a:t> yang </a:t>
            </a:r>
            <a:r>
              <a:rPr lang="en-US" dirty="0" err="1"/>
              <a:t>memuaskan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3488" y="484094"/>
            <a:ext cx="7928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Akhirnya</a:t>
            </a:r>
            <a:r>
              <a:rPr lang="en-US" dirty="0"/>
              <a:t>, </a:t>
            </a:r>
            <a:r>
              <a:rPr lang="en-US" dirty="0" err="1"/>
              <a:t>seorang</a:t>
            </a:r>
            <a:r>
              <a:rPr lang="en-US" dirty="0"/>
              <a:t> </a:t>
            </a:r>
            <a:r>
              <a:rPr lang="en-US" dirty="0" err="1"/>
              <a:t>anggota</a:t>
            </a:r>
            <a:r>
              <a:rPr lang="en-US" dirty="0"/>
              <a:t> </a:t>
            </a:r>
            <a:r>
              <a:rPr lang="en-US" dirty="0" err="1"/>
              <a:t>milis</a:t>
            </a:r>
            <a:r>
              <a:rPr lang="en-US" dirty="0"/>
              <a:t> </a:t>
            </a:r>
            <a:r>
              <a:rPr lang="en-US" dirty="0" smtClean="0"/>
              <a:t>JUG (JVM User Group) </a:t>
            </a:r>
            <a:r>
              <a:rPr lang="en-US" dirty="0" err="1"/>
              <a:t>didatangkan</a:t>
            </a:r>
            <a:r>
              <a:rPr lang="en-US" dirty="0"/>
              <a:t>. </a:t>
            </a:r>
            <a:r>
              <a:rPr lang="en-US" dirty="0" err="1"/>
              <a:t>Beliau</a:t>
            </a:r>
            <a:r>
              <a:rPr lang="en-US" dirty="0"/>
              <a:t> </a:t>
            </a:r>
            <a:r>
              <a:rPr lang="en-US" dirty="0" err="1"/>
              <a:t>memeriksa</a:t>
            </a:r>
            <a:r>
              <a:rPr lang="en-US" dirty="0"/>
              <a:t> source code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registrasi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,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9548" y="1301675"/>
            <a:ext cx="9338816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public void save (User u) { </a:t>
            </a:r>
            <a:endParaRPr lang="en-US" sz="1600" dirty="0" smtClean="0"/>
          </a:p>
          <a:p>
            <a:r>
              <a:rPr lang="en-US" sz="1600" dirty="0"/>
              <a:t>	</a:t>
            </a:r>
            <a:r>
              <a:rPr lang="en-US" sz="1600" dirty="0" smtClean="0"/>
              <a:t>try </a:t>
            </a:r>
            <a:r>
              <a:rPr lang="en-US" sz="1600" dirty="0"/>
              <a:t>{ Connection conn = </a:t>
            </a:r>
            <a:r>
              <a:rPr lang="en-US" sz="1600" dirty="0" err="1"/>
              <a:t>DriverManager.getConnection</a:t>
            </a:r>
            <a:r>
              <a:rPr lang="en-US" sz="1600" dirty="0"/>
              <a:t>(</a:t>
            </a:r>
            <a:r>
              <a:rPr lang="en-US" sz="1600" dirty="0" err="1"/>
              <a:t>url</a:t>
            </a:r>
            <a:r>
              <a:rPr lang="en-US" sz="1600" dirty="0"/>
              <a:t>, username, password); </a:t>
            </a:r>
            <a:endParaRPr lang="en-US" sz="1600" dirty="0" smtClean="0"/>
          </a:p>
          <a:p>
            <a:r>
              <a:rPr lang="en-US" sz="1600" dirty="0"/>
              <a:t>	</a:t>
            </a:r>
            <a:r>
              <a:rPr lang="en-US" sz="1600" dirty="0" smtClean="0"/>
              <a:t>	</a:t>
            </a:r>
            <a:r>
              <a:rPr lang="en-US" sz="1600" dirty="0" err="1" smtClean="0"/>
              <a:t>PreparedStatement</a:t>
            </a:r>
            <a:r>
              <a:rPr lang="en-US" sz="1600" dirty="0" smtClean="0"/>
              <a:t> </a:t>
            </a:r>
            <a:r>
              <a:rPr lang="en-US" sz="1600" dirty="0" err="1"/>
              <a:t>pstm</a:t>
            </a:r>
            <a:r>
              <a:rPr lang="en-US" sz="1600" dirty="0"/>
              <a:t> = </a:t>
            </a:r>
            <a:endParaRPr lang="en-US" sz="1600" dirty="0" smtClean="0"/>
          </a:p>
          <a:p>
            <a:r>
              <a:rPr lang="en-US" sz="1600" dirty="0"/>
              <a:t>	</a:t>
            </a:r>
            <a:r>
              <a:rPr lang="en-US" sz="1600" dirty="0" smtClean="0"/>
              <a:t>		</a:t>
            </a:r>
            <a:r>
              <a:rPr lang="en-US" sz="1600" dirty="0" err="1" smtClean="0"/>
              <a:t>conn.prepareStatement</a:t>
            </a:r>
            <a:r>
              <a:rPr lang="en-US" sz="1600" dirty="0"/>
              <a:t>("INSERT INTO user VALUES (?,?,?)"); </a:t>
            </a:r>
            <a:endParaRPr lang="en-US" sz="1600" dirty="0" smtClean="0"/>
          </a:p>
          <a:p>
            <a:r>
              <a:rPr lang="en-US" sz="1600" dirty="0"/>
              <a:t>	</a:t>
            </a:r>
            <a:r>
              <a:rPr lang="en-US" sz="1600" dirty="0" smtClean="0"/>
              <a:t>	</a:t>
            </a:r>
            <a:r>
              <a:rPr lang="en-US" sz="1600" dirty="0" err="1" smtClean="0"/>
              <a:t>pstm.setInt</a:t>
            </a:r>
            <a:r>
              <a:rPr lang="en-US" sz="1600" dirty="0" smtClean="0"/>
              <a:t>(1</a:t>
            </a:r>
            <a:r>
              <a:rPr lang="en-US" sz="1600" dirty="0"/>
              <a:t>, </a:t>
            </a:r>
            <a:r>
              <a:rPr lang="en-US" sz="1600" dirty="0" err="1"/>
              <a:t>u.getId</a:t>
            </a:r>
            <a:r>
              <a:rPr lang="en-US" sz="1600" dirty="0"/>
              <a:t>()); </a:t>
            </a:r>
            <a:endParaRPr lang="en-US" sz="1600" dirty="0" smtClean="0"/>
          </a:p>
          <a:p>
            <a:r>
              <a:rPr lang="en-US" sz="1600" dirty="0" smtClean="0"/>
              <a:t>		</a:t>
            </a:r>
            <a:r>
              <a:rPr lang="en-US" sz="1600" dirty="0" err="1" smtClean="0"/>
              <a:t>pstm.setString</a:t>
            </a:r>
            <a:r>
              <a:rPr lang="en-US" sz="1600" dirty="0" smtClean="0"/>
              <a:t>(2</a:t>
            </a:r>
            <a:r>
              <a:rPr lang="en-US" sz="1600" dirty="0"/>
              <a:t>, </a:t>
            </a:r>
            <a:r>
              <a:rPr lang="en-US" sz="1600" dirty="0" err="1"/>
              <a:t>u.getUsername</a:t>
            </a:r>
            <a:r>
              <a:rPr lang="en-US" sz="1600" dirty="0"/>
              <a:t>()); </a:t>
            </a:r>
            <a:endParaRPr lang="en-US" sz="1600" dirty="0" smtClean="0"/>
          </a:p>
          <a:p>
            <a:r>
              <a:rPr lang="en-US" sz="1600" dirty="0"/>
              <a:t>	</a:t>
            </a:r>
            <a:r>
              <a:rPr lang="en-US" sz="1600" dirty="0" smtClean="0"/>
              <a:t>	</a:t>
            </a:r>
            <a:r>
              <a:rPr lang="en-US" sz="1600" dirty="0" err="1" smtClean="0"/>
              <a:t>pstm.setString</a:t>
            </a:r>
            <a:r>
              <a:rPr lang="en-US" sz="1600" dirty="0" smtClean="0"/>
              <a:t>(3</a:t>
            </a:r>
            <a:r>
              <a:rPr lang="en-US" sz="1600" dirty="0"/>
              <a:t>, </a:t>
            </a:r>
            <a:r>
              <a:rPr lang="en-US" sz="1600" dirty="0" err="1"/>
              <a:t>u.getPassword</a:t>
            </a:r>
            <a:r>
              <a:rPr lang="en-US" sz="1600" dirty="0"/>
              <a:t>()); </a:t>
            </a:r>
            <a:endParaRPr lang="en-US" sz="1600" dirty="0" smtClean="0"/>
          </a:p>
          <a:p>
            <a:r>
              <a:rPr lang="en-US" sz="1600" dirty="0"/>
              <a:t>	</a:t>
            </a:r>
            <a:r>
              <a:rPr lang="en-US" sz="1600" dirty="0" smtClean="0"/>
              <a:t>	</a:t>
            </a:r>
            <a:r>
              <a:rPr lang="en-US" sz="1600" dirty="0" err="1" smtClean="0"/>
              <a:t>pstm.executeUpdate</a:t>
            </a:r>
            <a:r>
              <a:rPr lang="en-US" sz="1600" dirty="0"/>
              <a:t>(); </a:t>
            </a:r>
            <a:endParaRPr lang="en-US" sz="1600" dirty="0" smtClean="0"/>
          </a:p>
          <a:p>
            <a:r>
              <a:rPr lang="en-US" sz="1600" dirty="0"/>
              <a:t>	</a:t>
            </a:r>
            <a:r>
              <a:rPr lang="en-US" sz="1600" dirty="0" smtClean="0"/>
              <a:t>	} </a:t>
            </a:r>
            <a:r>
              <a:rPr lang="en-US" sz="1600" dirty="0"/>
              <a:t>catch(Exception err) { </a:t>
            </a:r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		}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 </a:t>
            </a:r>
            <a:r>
              <a:rPr lang="en-US" sz="1600" dirty="0"/>
              <a:t>} </a:t>
            </a:r>
          </a:p>
          <a:p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613186" y="4561200"/>
            <a:ext cx="8487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Pembaca</a:t>
            </a:r>
            <a:r>
              <a:rPr lang="en-US" sz="1600" dirty="0"/>
              <a:t> yang </a:t>
            </a:r>
            <a:r>
              <a:rPr lang="en-US" sz="1600" dirty="0" err="1"/>
              <a:t>teliti</a:t>
            </a:r>
            <a:r>
              <a:rPr lang="en-US" sz="1600" dirty="0"/>
              <a:t> (</a:t>
            </a:r>
            <a:r>
              <a:rPr lang="en-US" sz="1600" dirty="0" err="1"/>
              <a:t>ya</a:t>
            </a:r>
            <a:r>
              <a:rPr lang="en-US" sz="1600" dirty="0"/>
              <a:t>, </a:t>
            </a:r>
            <a:r>
              <a:rPr lang="en-US" sz="1600" dirty="0" err="1"/>
              <a:t>maksudnya</a:t>
            </a:r>
            <a:r>
              <a:rPr lang="en-US" sz="1600" dirty="0"/>
              <a:t> </a:t>
            </a:r>
            <a:r>
              <a:rPr lang="en-US" sz="1600" dirty="0" err="1"/>
              <a:t>Anda</a:t>
            </a:r>
            <a:r>
              <a:rPr lang="en-US" sz="1600" dirty="0"/>
              <a:t>)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segera</a:t>
            </a:r>
            <a:r>
              <a:rPr lang="en-US" sz="1600" dirty="0"/>
              <a:t> </a:t>
            </a:r>
            <a:r>
              <a:rPr lang="en-US" sz="1600" dirty="0" err="1"/>
              <a:t>menemukan</a:t>
            </a:r>
            <a:r>
              <a:rPr lang="en-US" sz="1600" dirty="0"/>
              <a:t> </a:t>
            </a:r>
            <a:r>
              <a:rPr lang="en-US" sz="1600" dirty="0" err="1"/>
              <a:t>asal</a:t>
            </a:r>
            <a:r>
              <a:rPr lang="en-US" sz="1600" dirty="0"/>
              <a:t> </a:t>
            </a:r>
            <a:r>
              <a:rPr lang="en-US" sz="1600" dirty="0" err="1"/>
              <a:t>muasal</a:t>
            </a:r>
            <a:r>
              <a:rPr lang="en-US" sz="1600" dirty="0"/>
              <a:t> </a:t>
            </a:r>
            <a:r>
              <a:rPr lang="en-US" sz="1600" dirty="0" err="1"/>
              <a:t>semua</a:t>
            </a:r>
            <a:r>
              <a:rPr lang="en-US" sz="1600" dirty="0"/>
              <a:t> ‘</a:t>
            </a:r>
            <a:r>
              <a:rPr lang="en-US" sz="1600" dirty="0" err="1"/>
              <a:t>kejadian</a:t>
            </a:r>
            <a:r>
              <a:rPr lang="en-US" sz="1600" dirty="0"/>
              <a:t> </a:t>
            </a:r>
            <a:r>
              <a:rPr lang="en-US" sz="1600" dirty="0" err="1"/>
              <a:t>gaib</a:t>
            </a:r>
            <a:r>
              <a:rPr lang="en-US" sz="1600" dirty="0"/>
              <a:t>’ di </a:t>
            </a:r>
            <a:r>
              <a:rPr lang="en-US" sz="1600" dirty="0" err="1"/>
              <a:t>atas</a:t>
            </a:r>
            <a:r>
              <a:rPr lang="en-US" sz="1600" dirty="0"/>
              <a:t>, </a:t>
            </a:r>
            <a:r>
              <a:rPr lang="en-US" sz="1600" dirty="0" err="1"/>
              <a:t>yaitu</a:t>
            </a:r>
            <a:r>
              <a:rPr lang="en-US" sz="1600" dirty="0"/>
              <a:t>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3186" y="5276121"/>
            <a:ext cx="83479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Connection </a:t>
            </a:r>
            <a:r>
              <a:rPr lang="en-US" dirty="0" err="1"/>
              <a:t>dibuka</a:t>
            </a:r>
            <a:r>
              <a:rPr lang="en-US" dirty="0"/>
              <a:t>, </a:t>
            </a:r>
            <a:r>
              <a:rPr lang="en-US" dirty="0" err="1"/>
              <a:t>tapi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pernah</a:t>
            </a:r>
            <a:r>
              <a:rPr lang="en-US" dirty="0"/>
              <a:t> </a:t>
            </a:r>
            <a:r>
              <a:rPr lang="en-US" dirty="0" err="1"/>
              <a:t>ditutup</a:t>
            </a:r>
            <a:r>
              <a:rPr lang="en-US" dirty="0"/>
              <a:t>.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kemungkinan</a:t>
            </a:r>
            <a:r>
              <a:rPr lang="en-US" dirty="0"/>
              <a:t> max connection di database </a:t>
            </a:r>
            <a:r>
              <a:rPr lang="en-US" dirty="0" err="1"/>
              <a:t>adalah</a:t>
            </a:r>
            <a:r>
              <a:rPr lang="en-US" dirty="0"/>
              <a:t> 7 concurrent connection.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setelah</a:t>
            </a:r>
            <a:r>
              <a:rPr lang="en-US" dirty="0"/>
              <a:t> 7 kali connect </a:t>
            </a:r>
            <a:r>
              <a:rPr lang="en-US" dirty="0" err="1"/>
              <a:t>dan</a:t>
            </a:r>
            <a:r>
              <a:rPr lang="en-US" dirty="0"/>
              <a:t> 0 kali disconnect, database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menolak</a:t>
            </a:r>
            <a:r>
              <a:rPr lang="en-US" dirty="0"/>
              <a:t> </a:t>
            </a:r>
            <a:r>
              <a:rPr lang="en-US" dirty="0" err="1"/>
              <a:t>koneksi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Catch block </a:t>
            </a:r>
            <a:r>
              <a:rPr lang="en-US" dirty="0" err="1"/>
              <a:t>dibiarkan</a:t>
            </a:r>
            <a:r>
              <a:rPr lang="en-US" dirty="0"/>
              <a:t> </a:t>
            </a:r>
            <a:r>
              <a:rPr lang="en-US" dirty="0" err="1"/>
              <a:t>kosong</a:t>
            </a:r>
            <a:r>
              <a:rPr lang="en-US" dirty="0"/>
              <a:t>, </a:t>
            </a:r>
            <a:r>
              <a:rPr lang="en-US" dirty="0" err="1"/>
              <a:t>sehingga</a:t>
            </a:r>
            <a:r>
              <a:rPr lang="en-US" dirty="0"/>
              <a:t> error </a:t>
            </a:r>
            <a:r>
              <a:rPr lang="en-US" dirty="0" err="1"/>
              <a:t>dari</a:t>
            </a:r>
            <a:r>
              <a:rPr lang="en-US" dirty="0"/>
              <a:t> database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tampil</a:t>
            </a:r>
            <a:r>
              <a:rPr lang="en-US" dirty="0"/>
              <a:t> di mana-mana.</a:t>
            </a:r>
          </a:p>
        </p:txBody>
      </p:sp>
    </p:spTree>
    <p:extLst>
      <p:ext uri="{BB962C8B-B14F-4D97-AF65-F5344CB8AC3E}">
        <p14:creationId xmlns:p14="http://schemas.microsoft.com/office/powerpoint/2010/main" val="35430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Jadi</a:t>
            </a:r>
            <a:r>
              <a:rPr lang="en-US" dirty="0"/>
              <a:t>, </a:t>
            </a:r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solusinya</a:t>
            </a:r>
            <a:r>
              <a:rPr lang="en-US" dirty="0"/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4338" y="1585913"/>
            <a:ext cx="8859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Untungnya</a:t>
            </a:r>
            <a:r>
              <a:rPr lang="en-US" dirty="0"/>
              <a:t> –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biasa</a:t>
            </a:r>
            <a:r>
              <a:rPr lang="en-US" dirty="0"/>
              <a:t>–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bukan</a:t>
            </a:r>
            <a:r>
              <a:rPr lang="en-US" dirty="0"/>
              <a:t> yang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menemukan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. </a:t>
            </a:r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pernah</a:t>
            </a:r>
            <a:r>
              <a:rPr lang="en-US" dirty="0"/>
              <a:t> </a:t>
            </a:r>
            <a:r>
              <a:rPr lang="en-US" dirty="0" err="1"/>
              <a:t>dialami</a:t>
            </a:r>
            <a:r>
              <a:rPr lang="en-US" dirty="0"/>
              <a:t> orang lain,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dibuatkan</a:t>
            </a:r>
            <a:r>
              <a:rPr lang="en-US" dirty="0"/>
              <a:t> </a:t>
            </a:r>
            <a:r>
              <a:rPr lang="en-US" dirty="0" err="1"/>
              <a:t>solusinya</a:t>
            </a:r>
            <a:r>
              <a:rPr lang="en-US" dirty="0"/>
              <a:t>,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–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biasa</a:t>
            </a:r>
            <a:r>
              <a:rPr lang="en-US" dirty="0"/>
              <a:t>– </a:t>
            </a:r>
            <a:r>
              <a:rPr lang="en-US" dirty="0" err="1"/>
              <a:t>tinggal</a:t>
            </a:r>
            <a:r>
              <a:rPr lang="en-US" dirty="0"/>
              <a:t> download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pakai</a:t>
            </a:r>
            <a:r>
              <a:rPr lang="en-US" dirty="0"/>
              <a:t> :D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4338" y="2743200"/>
            <a:ext cx="8859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Jawaban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b="1" dirty="0"/>
              <a:t>automated code review</a:t>
            </a:r>
            <a:r>
              <a:rPr lang="en-US" dirty="0"/>
              <a:t>. Tools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review </a:t>
            </a:r>
            <a:r>
              <a:rPr lang="en-US" dirty="0" err="1"/>
              <a:t>terhadap</a:t>
            </a:r>
            <a:r>
              <a:rPr lang="en-US" dirty="0"/>
              <a:t> source code,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aturan</a:t>
            </a:r>
            <a:r>
              <a:rPr lang="en-US" dirty="0"/>
              <a:t> yang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tetapkan</a:t>
            </a:r>
            <a:r>
              <a:rPr lang="en-US" dirty="0"/>
              <a:t>,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teliti</a:t>
            </a:r>
            <a:r>
              <a:rPr lang="en-US" dirty="0"/>
              <a:t>, </a:t>
            </a:r>
            <a:r>
              <a:rPr lang="en-US" dirty="0" err="1"/>
              <a:t>otomatis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repeatable. </a:t>
            </a:r>
            <a:r>
              <a:rPr lang="en-US" dirty="0" err="1"/>
              <a:t>Dengan</a:t>
            </a:r>
            <a:r>
              <a:rPr lang="en-US" dirty="0"/>
              <a:t> tool </a:t>
            </a:r>
            <a:r>
              <a:rPr lang="en-US" dirty="0" err="1"/>
              <a:t>ini</a:t>
            </a:r>
            <a:r>
              <a:rPr lang="en-US" dirty="0"/>
              <a:t>, </a:t>
            </a:r>
            <a:r>
              <a:rPr lang="en-US" dirty="0" err="1"/>
              <a:t>berapapun</a:t>
            </a:r>
            <a:r>
              <a:rPr lang="en-US" dirty="0"/>
              <a:t> </a:t>
            </a:r>
            <a:r>
              <a:rPr lang="en-US" dirty="0" err="1"/>
              <a:t>baris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,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diperiksa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menyeluruh</a:t>
            </a:r>
            <a:r>
              <a:rPr lang="en-US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4337" y="4229101"/>
            <a:ext cx="85153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Ada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solusi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hlinkClick r:id="rId2"/>
              </a:rPr>
              <a:t>Jupiter (Eclipse Plugin)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hlinkClick r:id="rId3"/>
              </a:rPr>
              <a:t>PMD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hlinkClick r:id="rId4"/>
              </a:rPr>
              <a:t>Hammurapi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Built-in feature IntelliJ IDEA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88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Perkenalan</a:t>
            </a:r>
            <a:r>
              <a:rPr lang="en-US" dirty="0" smtClean="0"/>
              <a:t> </a:t>
            </a:r>
            <a:r>
              <a:rPr lang="en-US" dirty="0" err="1" smtClean="0"/>
              <a:t>terlebih</a:t>
            </a:r>
            <a:r>
              <a:rPr lang="en-US" dirty="0" smtClean="0"/>
              <a:t> </a:t>
            </a:r>
            <a:r>
              <a:rPr lang="en-US" dirty="0" err="1" smtClean="0"/>
              <a:t>dahulu</a:t>
            </a:r>
            <a:r>
              <a:rPr lang="en-US" dirty="0" smtClean="0"/>
              <a:t> </a:t>
            </a:r>
            <a:r>
              <a:rPr lang="en-US" dirty="0" err="1" smtClean="0"/>
              <a:t>ya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Nama </a:t>
            </a:r>
            <a:r>
              <a:rPr lang="en-US" dirty="0" err="1" smtClean="0"/>
              <a:t>Lengkap</a:t>
            </a:r>
            <a:r>
              <a:rPr lang="en-US" dirty="0" smtClean="0"/>
              <a:t> : Hendi Santika</a:t>
            </a:r>
          </a:p>
          <a:p>
            <a:r>
              <a:rPr lang="en-US" dirty="0" err="1" smtClean="0"/>
              <a:t>Tempat</a:t>
            </a:r>
            <a:r>
              <a:rPr lang="en-US" dirty="0"/>
              <a:t> </a:t>
            </a:r>
            <a:r>
              <a:rPr lang="en-US" dirty="0" smtClean="0"/>
              <a:t>&amp; </a:t>
            </a:r>
            <a:r>
              <a:rPr lang="en-US" dirty="0" err="1" smtClean="0"/>
              <a:t>Tanggal</a:t>
            </a:r>
            <a:r>
              <a:rPr lang="en-US" dirty="0" smtClean="0"/>
              <a:t> </a:t>
            </a:r>
            <a:r>
              <a:rPr lang="en-US" dirty="0" err="1" smtClean="0"/>
              <a:t>Lahir</a:t>
            </a:r>
            <a:r>
              <a:rPr lang="en-US" dirty="0" smtClean="0"/>
              <a:t> : Bandung, 19 September 1986</a:t>
            </a:r>
          </a:p>
          <a:p>
            <a:r>
              <a:rPr lang="en-US" dirty="0" err="1" smtClean="0"/>
              <a:t>Posisi</a:t>
            </a:r>
            <a:r>
              <a:rPr lang="en-US" dirty="0" smtClean="0"/>
              <a:t> : Senior Software Engineer</a:t>
            </a:r>
          </a:p>
          <a:p>
            <a:r>
              <a:rPr lang="en-US" dirty="0" smtClean="0"/>
              <a:t>Twitter &amp; </a:t>
            </a:r>
            <a:r>
              <a:rPr lang="en-US" dirty="0" err="1" smtClean="0"/>
              <a:t>Teelgram</a:t>
            </a:r>
            <a:r>
              <a:rPr lang="en-US" dirty="0" smtClean="0"/>
              <a:t> : @hendisantika34</a:t>
            </a:r>
          </a:p>
          <a:p>
            <a:r>
              <a:rPr lang="en-US" dirty="0" smtClean="0"/>
              <a:t>Email	 : </a:t>
            </a:r>
            <a:r>
              <a:rPr lang="en-US" dirty="0" smtClean="0">
                <a:hlinkClick r:id="rId2"/>
              </a:rPr>
              <a:t>hendisantika@gmail.com</a:t>
            </a:r>
            <a:endParaRPr lang="en-US" dirty="0" smtClean="0"/>
          </a:p>
          <a:p>
            <a:r>
              <a:rPr lang="en-US" dirty="0" smtClean="0"/>
              <a:t>Phone : +6281321411881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015" y="1172583"/>
            <a:ext cx="2069054" cy="310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68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53340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OK.</a:t>
            </a:r>
            <a:br>
              <a:rPr lang="en-US" sz="4000" dirty="0" smtClean="0"/>
            </a:br>
            <a:r>
              <a:rPr lang="en-US" sz="4000" dirty="0" smtClean="0"/>
              <a:t>Let’s get Code!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370" y="1930400"/>
            <a:ext cx="7042596" cy="469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4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Introduction</a:t>
            </a:r>
            <a:br>
              <a:rPr lang="en-US" b="1" dirty="0" smtClean="0"/>
            </a:br>
            <a:r>
              <a:rPr lang="en-US" b="1" dirty="0" smtClean="0"/>
              <a:t>Ruthless </a:t>
            </a:r>
            <a:r>
              <a:rPr lang="en-US" b="1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90"/>
            <a:ext cx="8596668" cy="1895043"/>
          </a:xfrm>
        </p:spPr>
        <p:txBody>
          <a:bodyPr>
            <a:noAutofit/>
          </a:bodyPr>
          <a:lstStyle/>
          <a:p>
            <a:r>
              <a:rPr lang="en-US" sz="3200" dirty="0" err="1"/>
              <a:t>Sebelum</a:t>
            </a:r>
            <a:r>
              <a:rPr lang="en-US" sz="3200" dirty="0"/>
              <a:t> </a:t>
            </a:r>
            <a:r>
              <a:rPr lang="en-US" sz="3200" dirty="0" err="1"/>
              <a:t>menyerahkan</a:t>
            </a:r>
            <a:r>
              <a:rPr lang="en-US" sz="3200" dirty="0"/>
              <a:t> </a:t>
            </a:r>
            <a:r>
              <a:rPr lang="en-US" sz="3200" dirty="0" err="1"/>
              <a:t>aplikasi</a:t>
            </a:r>
            <a:r>
              <a:rPr lang="en-US" sz="3200" dirty="0"/>
              <a:t> </a:t>
            </a:r>
            <a:r>
              <a:rPr lang="en-US" sz="3200" dirty="0" err="1"/>
              <a:t>ke</a:t>
            </a:r>
            <a:r>
              <a:rPr lang="en-US" sz="3200" dirty="0"/>
              <a:t> client, </a:t>
            </a:r>
            <a:r>
              <a:rPr lang="en-US" sz="3200" dirty="0" err="1"/>
              <a:t>sudahkah</a:t>
            </a:r>
            <a:r>
              <a:rPr lang="en-US" sz="3200" dirty="0"/>
              <a:t> </a:t>
            </a:r>
            <a:r>
              <a:rPr lang="en-US" sz="3200" dirty="0" err="1"/>
              <a:t>Anda</a:t>
            </a:r>
            <a:r>
              <a:rPr lang="en-US" sz="3200" dirty="0"/>
              <a:t> </a:t>
            </a:r>
            <a:r>
              <a:rPr lang="en-US" sz="3200" dirty="0" err="1"/>
              <a:t>melakukan</a:t>
            </a:r>
            <a:r>
              <a:rPr lang="en-US" sz="3200" dirty="0"/>
              <a:t> testing?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77334" y="4486034"/>
            <a:ext cx="8596668" cy="14952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100% programmer </a:t>
            </a:r>
            <a:r>
              <a:rPr lang="en-US" sz="3200" dirty="0" err="1"/>
              <a:t>pasti</a:t>
            </a:r>
            <a:r>
              <a:rPr lang="en-US" sz="3200" dirty="0"/>
              <a:t> </a:t>
            </a:r>
            <a:r>
              <a:rPr lang="en-US" sz="3200" dirty="0" err="1"/>
              <a:t>menjawab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kompak</a:t>
            </a:r>
            <a:r>
              <a:rPr lang="en-US" sz="3200" dirty="0"/>
              <a:t>, “SUDAAAAHHHH !!!”</a:t>
            </a:r>
          </a:p>
        </p:txBody>
      </p:sp>
    </p:spTree>
    <p:extLst>
      <p:ext uri="{BB962C8B-B14F-4D97-AF65-F5344CB8AC3E}">
        <p14:creationId xmlns:p14="http://schemas.microsoft.com/office/powerpoint/2010/main" val="108698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815883"/>
            <a:ext cx="8596668" cy="1432465"/>
          </a:xfrm>
        </p:spPr>
        <p:txBody>
          <a:bodyPr>
            <a:noAutofit/>
          </a:bodyPr>
          <a:lstStyle/>
          <a:p>
            <a:r>
              <a:rPr lang="en-US" sz="3200" dirty="0"/>
              <a:t>Nah, </a:t>
            </a:r>
            <a:r>
              <a:rPr lang="en-US" sz="3200" dirty="0" err="1"/>
              <a:t>kalau</a:t>
            </a:r>
            <a:r>
              <a:rPr lang="en-US" sz="3200" dirty="0"/>
              <a:t> </a:t>
            </a:r>
            <a:r>
              <a:rPr lang="en-US" sz="3200" dirty="0" err="1"/>
              <a:t>begitu</a:t>
            </a:r>
            <a:r>
              <a:rPr lang="en-US" sz="3200" dirty="0"/>
              <a:t>, </a:t>
            </a:r>
            <a:r>
              <a:rPr lang="en-US" sz="3200" dirty="0" err="1"/>
              <a:t>pertanyaannya</a:t>
            </a:r>
            <a:r>
              <a:rPr lang="en-US" sz="3200" dirty="0"/>
              <a:t>, </a:t>
            </a:r>
            <a:r>
              <a:rPr lang="en-US" sz="3200" dirty="0" err="1"/>
              <a:t>apa</a:t>
            </a:r>
            <a:r>
              <a:rPr lang="en-US" sz="3200" dirty="0"/>
              <a:t> </a:t>
            </a:r>
            <a:r>
              <a:rPr lang="en-US" sz="3200" dirty="0" err="1"/>
              <a:t>saja</a:t>
            </a:r>
            <a:r>
              <a:rPr lang="en-US" sz="3200" dirty="0"/>
              <a:t> yang </a:t>
            </a:r>
            <a:r>
              <a:rPr lang="en-US" sz="3200" dirty="0" err="1"/>
              <a:t>sudah</a:t>
            </a:r>
            <a:r>
              <a:rPr lang="en-US" sz="3200" dirty="0"/>
              <a:t> </a:t>
            </a:r>
            <a:r>
              <a:rPr lang="en-US" sz="3200" dirty="0" err="1"/>
              <a:t>ditest</a:t>
            </a:r>
            <a:r>
              <a:rPr lang="en-US" sz="3200" dirty="0"/>
              <a:t>?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77334" y="3268122"/>
            <a:ext cx="8596668" cy="29390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err="1"/>
              <a:t>Jawaban</a:t>
            </a:r>
            <a:r>
              <a:rPr lang="en-US" sz="3200" dirty="0"/>
              <a:t> orang </a:t>
            </a:r>
            <a:r>
              <a:rPr lang="en-US" sz="3200" dirty="0" err="1"/>
              <a:t>biasanya</a:t>
            </a:r>
            <a:r>
              <a:rPr lang="en-US" sz="3200" dirty="0"/>
              <a:t> </a:t>
            </a:r>
            <a:r>
              <a:rPr lang="en-US" sz="3200" dirty="0" err="1"/>
              <a:t>bervariasi</a:t>
            </a:r>
            <a:r>
              <a:rPr lang="en-US" sz="3200" dirty="0"/>
              <a:t>, </a:t>
            </a:r>
            <a:r>
              <a:rPr lang="en-US" sz="3200" dirty="0" err="1"/>
              <a:t>tergantung</a:t>
            </a:r>
            <a:r>
              <a:rPr lang="en-US" sz="3200" dirty="0"/>
              <a:t> </a:t>
            </a:r>
            <a:r>
              <a:rPr lang="en-US" sz="3200" dirty="0" err="1"/>
              <a:t>nilai</a:t>
            </a:r>
            <a:r>
              <a:rPr lang="en-US" sz="3200" dirty="0"/>
              <a:t> project, </a:t>
            </a:r>
            <a:r>
              <a:rPr lang="en-US" sz="3200" dirty="0" err="1"/>
              <a:t>jumlah</a:t>
            </a:r>
            <a:r>
              <a:rPr lang="en-US" sz="3200" dirty="0"/>
              <a:t> orang yang </a:t>
            </a:r>
            <a:r>
              <a:rPr lang="en-US" sz="3200" dirty="0" err="1"/>
              <a:t>tersedia</a:t>
            </a:r>
            <a:r>
              <a:rPr lang="en-US" sz="3200" dirty="0"/>
              <a:t>, </a:t>
            </a:r>
            <a:r>
              <a:rPr lang="en-US" sz="3200" dirty="0" err="1"/>
              <a:t>dan</a:t>
            </a:r>
            <a:r>
              <a:rPr lang="en-US" sz="3200" dirty="0"/>
              <a:t> juga </a:t>
            </a:r>
            <a:r>
              <a:rPr lang="en-US" sz="3200" dirty="0" err="1"/>
              <a:t>tergantung</a:t>
            </a:r>
            <a:r>
              <a:rPr lang="en-US" sz="3200" dirty="0"/>
              <a:t> </a:t>
            </a:r>
            <a:r>
              <a:rPr lang="en-US" sz="3200" dirty="0" err="1"/>
              <a:t>tingkat</a:t>
            </a:r>
            <a:r>
              <a:rPr lang="en-US" sz="3200" dirty="0"/>
              <a:t> </a:t>
            </a:r>
            <a:r>
              <a:rPr lang="en-US" sz="3200" dirty="0" err="1"/>
              <a:t>kegaptekan</a:t>
            </a:r>
            <a:r>
              <a:rPr lang="en-US" sz="3200" dirty="0"/>
              <a:t> </a:t>
            </a:r>
            <a:r>
              <a:rPr lang="en-US" sz="3200" dirty="0" err="1"/>
              <a:t>si</a:t>
            </a:r>
            <a:r>
              <a:rPr lang="en-US" sz="3200" dirty="0"/>
              <a:t> programmer </a:t>
            </a:r>
            <a:r>
              <a:rPr lang="en-US" sz="3200" dirty="0" err="1"/>
              <a:t>terhadap</a:t>
            </a:r>
            <a:r>
              <a:rPr lang="en-US" sz="3200" dirty="0"/>
              <a:t> </a:t>
            </a:r>
            <a:r>
              <a:rPr lang="en-US" sz="3200" dirty="0" err="1"/>
              <a:t>teknologi</a:t>
            </a:r>
            <a:r>
              <a:rPr lang="en-US" sz="3200" dirty="0"/>
              <a:t> testing yang </a:t>
            </a:r>
            <a:r>
              <a:rPr lang="en-US" sz="3200" dirty="0" err="1"/>
              <a:t>tersedia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457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897" y="446089"/>
            <a:ext cx="9095316" cy="2554285"/>
          </a:xfrm>
        </p:spPr>
        <p:txBody>
          <a:bodyPr>
            <a:noAutofit/>
          </a:bodyPr>
          <a:lstStyle/>
          <a:p>
            <a:r>
              <a:rPr lang="en-US" sz="2400" dirty="0"/>
              <a:t>Testing minimal yang </a:t>
            </a:r>
            <a:r>
              <a:rPr lang="en-US" sz="2400" dirty="0" err="1"/>
              <a:t>dilakukan</a:t>
            </a:r>
            <a:r>
              <a:rPr lang="en-US" sz="2400" dirty="0"/>
              <a:t> </a:t>
            </a:r>
            <a:r>
              <a:rPr lang="en-US" sz="2400" dirty="0" err="1"/>
              <a:t>biasanya</a:t>
            </a:r>
            <a:r>
              <a:rPr lang="en-US" sz="2400" dirty="0"/>
              <a:t> </a:t>
            </a:r>
            <a:r>
              <a:rPr lang="en-US" sz="2400" dirty="0" err="1"/>
              <a:t>adalah</a:t>
            </a:r>
            <a:r>
              <a:rPr lang="en-US" sz="2400" dirty="0"/>
              <a:t> user testing. </a:t>
            </a:r>
            <a:r>
              <a:rPr lang="en-US" sz="2400" dirty="0" err="1"/>
              <a:t>Jadi</a:t>
            </a:r>
            <a:r>
              <a:rPr lang="en-US" sz="2400" dirty="0"/>
              <a:t>, </a:t>
            </a:r>
            <a:r>
              <a:rPr lang="en-US" sz="2400" dirty="0" err="1"/>
              <a:t>ada</a:t>
            </a:r>
            <a:r>
              <a:rPr lang="en-US" sz="2400" dirty="0"/>
              <a:t> user (</a:t>
            </a:r>
            <a:r>
              <a:rPr lang="en-US" sz="2400" dirty="0" err="1"/>
              <a:t>atau</a:t>
            </a:r>
            <a:r>
              <a:rPr lang="en-US" sz="2400" dirty="0"/>
              <a:t> programmer yang </a:t>
            </a:r>
            <a:r>
              <a:rPr lang="en-US" sz="2400" dirty="0" err="1"/>
              <a:t>pura-pura</a:t>
            </a:r>
            <a:r>
              <a:rPr lang="en-US" sz="2400" dirty="0"/>
              <a:t> </a:t>
            </a:r>
            <a:r>
              <a:rPr lang="en-US" sz="2400" dirty="0" err="1"/>
              <a:t>jadi</a:t>
            </a:r>
            <a:r>
              <a:rPr lang="en-US" sz="2400" dirty="0"/>
              <a:t> user) </a:t>
            </a:r>
            <a:r>
              <a:rPr lang="en-US" sz="2400" dirty="0" err="1"/>
              <a:t>mencoba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</a:t>
            </a:r>
            <a:r>
              <a:rPr lang="en-US" sz="2400" dirty="0" err="1"/>
              <a:t>aplikasi</a:t>
            </a:r>
            <a:r>
              <a:rPr lang="en-US" sz="2400" dirty="0"/>
              <a:t> yang (</a:t>
            </a:r>
            <a:r>
              <a:rPr lang="en-US" sz="2400" dirty="0" err="1"/>
              <a:t>katanya</a:t>
            </a:r>
            <a:r>
              <a:rPr lang="en-US" sz="2400" dirty="0"/>
              <a:t> </a:t>
            </a:r>
            <a:r>
              <a:rPr lang="en-US" sz="2400" dirty="0" err="1"/>
              <a:t>sih</a:t>
            </a:r>
            <a:r>
              <a:rPr lang="en-US" sz="2400" dirty="0"/>
              <a:t>) </a:t>
            </a:r>
            <a:r>
              <a:rPr lang="en-US" sz="2400" dirty="0" err="1"/>
              <a:t>sudah</a:t>
            </a:r>
            <a:r>
              <a:rPr lang="en-US" sz="2400" dirty="0"/>
              <a:t> </a:t>
            </a:r>
            <a:r>
              <a:rPr lang="en-US" sz="2400" dirty="0" err="1"/>
              <a:t>selesai</a:t>
            </a:r>
            <a:r>
              <a:rPr lang="en-US" sz="2400" dirty="0"/>
              <a:t>. </a:t>
            </a:r>
            <a:r>
              <a:rPr lang="en-US" sz="2400" dirty="0" err="1"/>
              <a:t>Biasanya</a:t>
            </a:r>
            <a:r>
              <a:rPr lang="en-US" sz="2400" dirty="0"/>
              <a:t> </a:t>
            </a:r>
            <a:r>
              <a:rPr lang="en-US" sz="2400" dirty="0" err="1"/>
              <a:t>fenomena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berakhir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periode</a:t>
            </a:r>
            <a:r>
              <a:rPr lang="en-US" sz="2400" dirty="0"/>
              <a:t> </a:t>
            </a:r>
            <a:r>
              <a:rPr lang="en-US" sz="2400" dirty="0" err="1"/>
              <a:t>bugfix</a:t>
            </a:r>
            <a:r>
              <a:rPr lang="en-US" sz="2400" dirty="0"/>
              <a:t> yang </a:t>
            </a:r>
            <a:r>
              <a:rPr lang="en-US" sz="2400" dirty="0" err="1"/>
              <a:t>lebih</a:t>
            </a:r>
            <a:r>
              <a:rPr lang="en-US" sz="2400" dirty="0"/>
              <a:t> lama </a:t>
            </a:r>
            <a:r>
              <a:rPr lang="en-US" sz="2400" dirty="0" err="1"/>
              <a:t>daripada</a:t>
            </a:r>
            <a:r>
              <a:rPr lang="en-US" sz="2400" dirty="0"/>
              <a:t> </a:t>
            </a:r>
            <a:r>
              <a:rPr lang="en-US" sz="2400" dirty="0" err="1"/>
              <a:t>periode</a:t>
            </a:r>
            <a:r>
              <a:rPr lang="en-US" sz="2400" dirty="0"/>
              <a:t> coding </a:t>
            </a:r>
            <a:r>
              <a:rPr lang="en-US" sz="2400" dirty="0" err="1"/>
              <a:t>itu</a:t>
            </a:r>
            <a:r>
              <a:rPr lang="en-US" sz="2400" dirty="0"/>
              <a:t> </a:t>
            </a:r>
            <a:r>
              <a:rPr lang="en-US" sz="2400" dirty="0" err="1"/>
              <a:t>sendiri</a:t>
            </a:r>
            <a:r>
              <a:rPr lang="en-US" sz="2400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5897" y="3000374"/>
            <a:ext cx="88667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Jadi</a:t>
            </a:r>
            <a:r>
              <a:rPr lang="en-US" sz="2400" dirty="0"/>
              <a:t>, </a:t>
            </a:r>
            <a:r>
              <a:rPr lang="en-US" sz="2400" dirty="0" err="1"/>
              <a:t>bagaimana</a:t>
            </a:r>
            <a:r>
              <a:rPr lang="en-US" sz="2400" dirty="0"/>
              <a:t> </a:t>
            </a:r>
            <a:r>
              <a:rPr lang="en-US" sz="2400" dirty="0" err="1"/>
              <a:t>tipsnya</a:t>
            </a:r>
            <a:r>
              <a:rPr lang="en-US" sz="2400" dirty="0"/>
              <a:t> </a:t>
            </a:r>
            <a:r>
              <a:rPr lang="en-US" sz="2400" dirty="0" err="1"/>
              <a:t>supaya</a:t>
            </a:r>
            <a:r>
              <a:rPr lang="en-US" sz="2400" dirty="0"/>
              <a:t> user testing </a:t>
            </a:r>
            <a:r>
              <a:rPr lang="en-US" sz="2400" dirty="0" err="1"/>
              <a:t>berjalan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lancar</a:t>
            </a:r>
            <a:r>
              <a:rPr lang="en-US" sz="2400" dirty="0"/>
              <a:t>, minim bug, </a:t>
            </a:r>
            <a:r>
              <a:rPr lang="en-US" sz="2400" dirty="0" err="1"/>
              <a:t>kalaupun</a:t>
            </a:r>
            <a:r>
              <a:rPr lang="en-US" sz="2400" dirty="0"/>
              <a:t> </a:t>
            </a:r>
            <a:r>
              <a:rPr lang="en-US" sz="2400" dirty="0" err="1"/>
              <a:t>ada</a:t>
            </a:r>
            <a:r>
              <a:rPr lang="en-US" sz="2400" dirty="0"/>
              <a:t>, </a:t>
            </a:r>
            <a:r>
              <a:rPr lang="en-US" sz="2400" dirty="0" err="1"/>
              <a:t>bisa</a:t>
            </a:r>
            <a:r>
              <a:rPr lang="en-US" sz="2400" dirty="0"/>
              <a:t> </a:t>
            </a:r>
            <a:r>
              <a:rPr lang="en-US" sz="2400" dirty="0" err="1"/>
              <a:t>diselesaikan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bilangan</a:t>
            </a:r>
            <a:r>
              <a:rPr lang="en-US" sz="2400" dirty="0"/>
              <a:t> </a:t>
            </a:r>
            <a:r>
              <a:rPr lang="en-US" sz="2400" dirty="0" err="1"/>
              <a:t>hari</a:t>
            </a:r>
            <a:r>
              <a:rPr lang="en-US" sz="2400" dirty="0"/>
              <a:t>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5897" y="4467224"/>
            <a:ext cx="87062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Jawabannya</a:t>
            </a:r>
            <a:r>
              <a:rPr lang="en-US" sz="2400" dirty="0"/>
              <a:t>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/>
              <a:t>melaksanakan</a:t>
            </a:r>
            <a:r>
              <a:rPr lang="en-US" sz="2400" dirty="0"/>
              <a:t> “ruthless testing”. </a:t>
            </a:r>
            <a:r>
              <a:rPr lang="en-US" sz="2400" dirty="0" err="1"/>
              <a:t>Artinya</a:t>
            </a:r>
            <a:r>
              <a:rPr lang="en-US" sz="2400" dirty="0"/>
              <a:t> testing </a:t>
            </a:r>
            <a:r>
              <a:rPr lang="en-US" sz="2400" dirty="0" err="1"/>
              <a:t>secara</a:t>
            </a:r>
            <a:r>
              <a:rPr lang="en-US" sz="2400" dirty="0"/>
              <a:t> </a:t>
            </a:r>
            <a:r>
              <a:rPr lang="en-US" sz="2400" dirty="0" err="1"/>
              <a:t>kejam</a:t>
            </a:r>
            <a:r>
              <a:rPr lang="en-US" sz="2400" dirty="0"/>
              <a:t>. Testing yang </a:t>
            </a:r>
            <a:r>
              <a:rPr lang="en-US" sz="2400" dirty="0" err="1"/>
              <a:t>berlapis</a:t>
            </a:r>
            <a:r>
              <a:rPr lang="en-US" sz="2400" dirty="0"/>
              <a:t>-lapis </a:t>
            </a:r>
            <a:r>
              <a:rPr lang="en-US" sz="2400" dirty="0" err="1"/>
              <a:t>sehingga</a:t>
            </a:r>
            <a:r>
              <a:rPr lang="en-US" sz="2400" dirty="0"/>
              <a:t> </a:t>
            </a:r>
            <a:r>
              <a:rPr lang="en-US" sz="2400" dirty="0" err="1"/>
              <a:t>kalau</a:t>
            </a:r>
            <a:r>
              <a:rPr lang="en-US" sz="2400" dirty="0"/>
              <a:t> </a:t>
            </a:r>
            <a:r>
              <a:rPr lang="en-US" sz="2400" dirty="0" err="1"/>
              <a:t>ada</a:t>
            </a:r>
            <a:r>
              <a:rPr lang="en-US" sz="2400" dirty="0"/>
              <a:t> programmer </a:t>
            </a:r>
            <a:r>
              <a:rPr lang="en-US" sz="2400" dirty="0" err="1"/>
              <a:t>bandel</a:t>
            </a:r>
            <a:r>
              <a:rPr lang="en-US" sz="2400" dirty="0"/>
              <a:t> yang </a:t>
            </a:r>
            <a:r>
              <a:rPr lang="en-US" sz="2400" dirty="0" err="1"/>
              <a:t>membuat</a:t>
            </a:r>
            <a:r>
              <a:rPr lang="en-US" sz="2400" dirty="0"/>
              <a:t> </a:t>
            </a:r>
            <a:r>
              <a:rPr lang="en-US" sz="2400" dirty="0" err="1"/>
              <a:t>percabangan</a:t>
            </a:r>
            <a:r>
              <a:rPr lang="en-US" sz="2400" dirty="0"/>
              <a:t> if </a:t>
            </a:r>
            <a:r>
              <a:rPr lang="en-US" sz="2400" dirty="0" err="1"/>
              <a:t>terlalu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,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langsung</a:t>
            </a:r>
            <a:r>
              <a:rPr lang="en-US" sz="2400" dirty="0"/>
              <a:t> </a:t>
            </a:r>
            <a:r>
              <a:rPr lang="en-US" sz="2400" dirty="0" err="1"/>
              <a:t>ketahuan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47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4471" y="474665"/>
            <a:ext cx="8596668" cy="611185"/>
          </a:xfrm>
        </p:spPr>
        <p:txBody>
          <a:bodyPr>
            <a:normAutofit/>
          </a:bodyPr>
          <a:lstStyle/>
          <a:p>
            <a:r>
              <a:rPr lang="en-US" sz="2800" dirty="0" err="1"/>
              <a:t>Bagaimana</a:t>
            </a:r>
            <a:r>
              <a:rPr lang="en-US" sz="2800" dirty="0"/>
              <a:t> </a:t>
            </a:r>
            <a:r>
              <a:rPr lang="en-US" sz="2800" dirty="0" err="1"/>
              <a:t>itu</a:t>
            </a:r>
            <a:r>
              <a:rPr lang="en-US" sz="2800" dirty="0"/>
              <a:t>? Kita </a:t>
            </a:r>
            <a:r>
              <a:rPr lang="en-US" sz="2800" dirty="0" err="1"/>
              <a:t>akan</a:t>
            </a:r>
            <a:r>
              <a:rPr lang="en-US" sz="2800" dirty="0"/>
              <a:t> </a:t>
            </a:r>
            <a:r>
              <a:rPr lang="en-US" sz="2800" dirty="0" err="1"/>
              <a:t>lihat</a:t>
            </a:r>
            <a:r>
              <a:rPr lang="en-US" sz="2800" dirty="0"/>
              <a:t> </a:t>
            </a:r>
            <a:r>
              <a:rPr lang="en-US" sz="2800" dirty="0" err="1"/>
              <a:t>sebentar</a:t>
            </a:r>
            <a:r>
              <a:rPr lang="en-US" sz="2800" dirty="0"/>
              <a:t> </a:t>
            </a:r>
            <a:r>
              <a:rPr lang="en-US" sz="2800" dirty="0" err="1"/>
              <a:t>lagi</a:t>
            </a:r>
            <a:r>
              <a:rPr lang="en-US" sz="2800" dirty="0"/>
              <a:t>.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34471" y="1270002"/>
            <a:ext cx="8596668" cy="5130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Ada </a:t>
            </a:r>
            <a:r>
              <a:rPr lang="en-US" sz="2800" dirty="0" err="1"/>
              <a:t>berapa</a:t>
            </a:r>
            <a:r>
              <a:rPr lang="en-US" sz="2800" dirty="0"/>
              <a:t> </a:t>
            </a:r>
            <a:r>
              <a:rPr lang="en-US" sz="2800" dirty="0" err="1"/>
              <a:t>jenis</a:t>
            </a:r>
            <a:r>
              <a:rPr lang="en-US" sz="2800" dirty="0"/>
              <a:t> testing? </a:t>
            </a:r>
            <a:endParaRPr lang="en-US" sz="2800" dirty="0"/>
          </a:p>
          <a:p>
            <a:r>
              <a:rPr lang="en-US" sz="2800" dirty="0" smtClean="0"/>
              <a:t>Hmm .... </a:t>
            </a:r>
            <a:r>
              <a:rPr lang="en-US" sz="2800" dirty="0" err="1"/>
              <a:t>menurut</a:t>
            </a:r>
            <a:r>
              <a:rPr lang="en-US" sz="2800" dirty="0"/>
              <a:t> </a:t>
            </a:r>
            <a:r>
              <a:rPr lang="en-US" sz="2800" dirty="0" err="1"/>
              <a:t>saya</a:t>
            </a:r>
            <a:r>
              <a:rPr lang="en-US" sz="2800" dirty="0"/>
              <a:t> </a:t>
            </a:r>
            <a:r>
              <a:rPr lang="en-US" sz="2800" dirty="0" err="1"/>
              <a:t>ada</a:t>
            </a:r>
            <a:r>
              <a:rPr lang="en-US" sz="2800" dirty="0"/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600" dirty="0"/>
              <a:t>Unit testing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600" dirty="0"/>
              <a:t>Integration testing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600" dirty="0"/>
              <a:t>Coverage testing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600" dirty="0"/>
              <a:t>Code compliance testing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600" dirty="0"/>
              <a:t>User/functional testing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600" dirty="0"/>
              <a:t>Performance testing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600" dirty="0" err="1"/>
              <a:t>Semua</a:t>
            </a:r>
            <a:r>
              <a:rPr lang="en-US" sz="2600" dirty="0"/>
              <a:t> test </a:t>
            </a:r>
            <a:r>
              <a:rPr lang="en-US" sz="2600" dirty="0" err="1"/>
              <a:t>ini</a:t>
            </a:r>
            <a:r>
              <a:rPr lang="en-US" sz="2600" dirty="0"/>
              <a:t> </a:t>
            </a:r>
            <a:r>
              <a:rPr lang="en-US" sz="2600" dirty="0" err="1"/>
              <a:t>harus</a:t>
            </a:r>
            <a:r>
              <a:rPr lang="en-US" sz="2600" dirty="0"/>
              <a:t> </a:t>
            </a:r>
            <a:r>
              <a:rPr lang="en-US" sz="2600" dirty="0" err="1"/>
              <a:t>dijalankan</a:t>
            </a:r>
            <a:r>
              <a:rPr lang="en-US" sz="2600" dirty="0"/>
              <a:t> </a:t>
            </a:r>
            <a:r>
              <a:rPr lang="en-US" sz="2600" dirty="0" err="1"/>
              <a:t>tanpa</a:t>
            </a:r>
            <a:r>
              <a:rPr lang="en-US" sz="2600" dirty="0"/>
              <a:t> </a:t>
            </a:r>
            <a:r>
              <a:rPr lang="en-US" sz="2600" dirty="0" err="1"/>
              <a:t>kecuali</a:t>
            </a:r>
            <a:r>
              <a:rPr lang="en-US" sz="2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438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896" y="346076"/>
            <a:ext cx="8738129" cy="5854699"/>
          </a:xfrm>
        </p:spPr>
        <p:txBody>
          <a:bodyPr>
            <a:noAutofit/>
          </a:bodyPr>
          <a:lstStyle/>
          <a:p>
            <a:r>
              <a:rPr lang="en-US" sz="2400" dirty="0"/>
              <a:t>Hmm.. </a:t>
            </a:r>
            <a:r>
              <a:rPr lang="en-US" sz="2400" dirty="0" err="1"/>
              <a:t>jangan</a:t>
            </a:r>
            <a:r>
              <a:rPr lang="en-US" sz="2400" dirty="0"/>
              <a:t> </a:t>
            </a:r>
            <a:r>
              <a:rPr lang="en-US" sz="2400" dirty="0" err="1"/>
              <a:t>khawatir</a:t>
            </a:r>
            <a:r>
              <a:rPr lang="en-US" sz="2400" dirty="0"/>
              <a:t>, </a:t>
            </a:r>
            <a:r>
              <a:rPr lang="en-US" sz="2400" dirty="0" err="1"/>
              <a:t>semua</a:t>
            </a:r>
            <a:r>
              <a:rPr lang="en-US" sz="2400" dirty="0"/>
              <a:t> </a:t>
            </a:r>
            <a:r>
              <a:rPr lang="en-US" sz="2400" dirty="0" err="1"/>
              <a:t>bisa</a:t>
            </a:r>
            <a:r>
              <a:rPr lang="en-US" sz="2400" dirty="0"/>
              <a:t> </a:t>
            </a:r>
            <a:r>
              <a:rPr lang="en-US" sz="2400" dirty="0" err="1"/>
              <a:t>dijalankan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investasi</a:t>
            </a:r>
            <a:r>
              <a:rPr lang="en-US" sz="2400" dirty="0"/>
              <a:t> minimal di </a:t>
            </a:r>
            <a:r>
              <a:rPr lang="en-US" sz="2400" dirty="0" err="1"/>
              <a:t>awal</a:t>
            </a:r>
            <a:r>
              <a:rPr lang="en-US" sz="2400" dirty="0"/>
              <a:t> project. Tips </a:t>
            </a:r>
            <a:r>
              <a:rPr lang="en-US" sz="2400" dirty="0" err="1"/>
              <a:t>saya</a:t>
            </a:r>
            <a:r>
              <a:rPr lang="en-US" sz="2400" dirty="0"/>
              <a:t> </a:t>
            </a:r>
            <a:r>
              <a:rPr lang="en-US" sz="2400" dirty="0" err="1"/>
              <a:t>adalah</a:t>
            </a:r>
            <a:r>
              <a:rPr lang="en-US" sz="2400" dirty="0"/>
              <a:t>:</a:t>
            </a:r>
          </a:p>
          <a:p>
            <a:pPr lvl="1">
              <a:buFont typeface="+mj-lt"/>
              <a:buAutoNum type="arabicPeriod"/>
            </a:pPr>
            <a:r>
              <a:rPr lang="en-US" sz="2400" dirty="0" err="1"/>
              <a:t>Alokasikan</a:t>
            </a:r>
            <a:r>
              <a:rPr lang="en-US" sz="2400" dirty="0"/>
              <a:t> </a:t>
            </a:r>
            <a:r>
              <a:rPr lang="en-US" sz="2400" dirty="0" err="1"/>
              <a:t>pembuatan</a:t>
            </a:r>
            <a:r>
              <a:rPr lang="en-US" sz="2400" dirty="0"/>
              <a:t> test </a:t>
            </a:r>
            <a:r>
              <a:rPr lang="en-US" sz="2400" dirty="0" err="1"/>
              <a:t>bersama-sama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construction. </a:t>
            </a:r>
            <a:r>
              <a:rPr lang="en-US" sz="2400" dirty="0" err="1"/>
              <a:t>Jangan</a:t>
            </a:r>
            <a:r>
              <a:rPr lang="en-US" sz="2400" dirty="0"/>
              <a:t> </a:t>
            </a:r>
            <a:r>
              <a:rPr lang="en-US" sz="2400" dirty="0" err="1"/>
              <a:t>setelah</a:t>
            </a:r>
            <a:r>
              <a:rPr lang="en-US" sz="2400" dirty="0"/>
              <a:t> construction. </a:t>
            </a:r>
            <a:r>
              <a:rPr lang="en-US" sz="2400" dirty="0" err="1"/>
              <a:t>Jadi</a:t>
            </a:r>
            <a:r>
              <a:rPr lang="en-US" sz="2400" dirty="0"/>
              <a:t>, </a:t>
            </a:r>
            <a:r>
              <a:rPr lang="en-US" sz="2400" dirty="0" err="1"/>
              <a:t>wahai</a:t>
            </a:r>
            <a:r>
              <a:rPr lang="en-US" sz="2400" dirty="0"/>
              <a:t> Project Managers, </a:t>
            </a:r>
            <a:r>
              <a:rPr lang="en-US" sz="2400" dirty="0" err="1"/>
              <a:t>kalau</a:t>
            </a:r>
            <a:r>
              <a:rPr lang="en-US" sz="2400" dirty="0"/>
              <a:t> </a:t>
            </a:r>
            <a:r>
              <a:rPr lang="en-US" sz="2400" dirty="0" err="1"/>
              <a:t>merencanakan</a:t>
            </a:r>
            <a:r>
              <a:rPr lang="en-US" sz="2400" dirty="0"/>
              <a:t> construction, </a:t>
            </a:r>
            <a:r>
              <a:rPr lang="en-US" sz="2400" dirty="0" err="1"/>
              <a:t>tambahkan</a:t>
            </a:r>
            <a:r>
              <a:rPr lang="en-US" sz="2400" dirty="0"/>
              <a:t> </a:t>
            </a:r>
            <a:r>
              <a:rPr lang="en-US" sz="2400" dirty="0" err="1"/>
              <a:t>alokasi</a:t>
            </a:r>
            <a:r>
              <a:rPr lang="en-US" sz="2400" dirty="0"/>
              <a:t> </a:t>
            </a:r>
            <a:r>
              <a:rPr lang="en-US" sz="2400" dirty="0" err="1"/>
              <a:t>waktu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membuat</a:t>
            </a:r>
            <a:r>
              <a:rPr lang="en-US" sz="2400" dirty="0"/>
              <a:t> test.</a:t>
            </a:r>
          </a:p>
          <a:p>
            <a:pPr lvl="1">
              <a:buFont typeface="+mj-lt"/>
              <a:buAutoNum type="arabicPeriod"/>
            </a:pPr>
            <a:r>
              <a:rPr lang="en-US" sz="2400" dirty="0" err="1"/>
              <a:t>Semua</a:t>
            </a:r>
            <a:r>
              <a:rPr lang="en-US" sz="2400" dirty="0"/>
              <a:t> test </a:t>
            </a:r>
            <a:r>
              <a:rPr lang="en-US" sz="2400" dirty="0" err="1"/>
              <a:t>harus</a:t>
            </a:r>
            <a:r>
              <a:rPr lang="en-US" sz="2400" dirty="0"/>
              <a:t> </a:t>
            </a:r>
            <a:r>
              <a:rPr lang="en-US" sz="2400" dirty="0" err="1"/>
              <a:t>otomatis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bisa</a:t>
            </a:r>
            <a:r>
              <a:rPr lang="en-US" sz="2400" dirty="0"/>
              <a:t> </a:t>
            </a:r>
            <a:r>
              <a:rPr lang="en-US" sz="2400" dirty="0" err="1"/>
              <a:t>dijalankan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sekali</a:t>
            </a:r>
            <a:r>
              <a:rPr lang="en-US" sz="2400" dirty="0"/>
              <a:t> </a:t>
            </a:r>
            <a:r>
              <a:rPr lang="en-US" sz="2400" dirty="0" err="1"/>
              <a:t>perintah</a:t>
            </a:r>
            <a:r>
              <a:rPr lang="en-US" sz="2400" dirty="0"/>
              <a:t>. Di project </a:t>
            </a:r>
            <a:r>
              <a:rPr lang="en-US" sz="2400" dirty="0" err="1"/>
              <a:t>saya</a:t>
            </a:r>
            <a:r>
              <a:rPr lang="en-US" sz="2400" dirty="0"/>
              <a:t>, </a:t>
            </a:r>
            <a:r>
              <a:rPr lang="en-US" sz="2400" dirty="0" err="1"/>
              <a:t>semua</a:t>
            </a:r>
            <a:r>
              <a:rPr lang="en-US" sz="2400" dirty="0"/>
              <a:t> test </a:t>
            </a:r>
            <a:r>
              <a:rPr lang="en-US" sz="2400" dirty="0" err="1"/>
              <a:t>dijalankan</a:t>
            </a:r>
            <a:r>
              <a:rPr lang="en-US" sz="2400" dirty="0"/>
              <a:t> </a:t>
            </a:r>
            <a:r>
              <a:rPr lang="en-US" sz="2400" dirty="0" err="1"/>
              <a:t>cukup</a:t>
            </a:r>
            <a:r>
              <a:rPr lang="en-US" sz="2400" dirty="0"/>
              <a:t> </a:t>
            </a:r>
            <a:r>
              <a:rPr lang="en-US" sz="2400" dirty="0" err="1" smtClean="0"/>
              <a:t>dengan</a:t>
            </a:r>
            <a:r>
              <a:rPr lang="en-US" sz="2400" dirty="0" smtClean="0"/>
              <a:t>:</a:t>
            </a:r>
          </a:p>
          <a:p>
            <a:endParaRPr lang="en-US" sz="2400" dirty="0"/>
          </a:p>
          <a:p>
            <a:r>
              <a:rPr lang="en-US" sz="2400" dirty="0" smtClean="0"/>
              <a:t>ant full-test</a:t>
            </a:r>
          </a:p>
          <a:p>
            <a:r>
              <a:rPr lang="en-US" sz="2400" dirty="0" err="1" smtClean="0"/>
              <a:t>Baiklah</a:t>
            </a:r>
            <a:r>
              <a:rPr lang="en-US" sz="2400" dirty="0"/>
              <a:t>, </a:t>
            </a:r>
            <a:r>
              <a:rPr lang="en-US" sz="2400" dirty="0" err="1"/>
              <a:t>mari</a:t>
            </a:r>
            <a:r>
              <a:rPr lang="en-US" sz="2400" dirty="0"/>
              <a:t> </a:t>
            </a:r>
            <a:r>
              <a:rPr lang="en-US" sz="2400" dirty="0" err="1"/>
              <a:t>kita</a:t>
            </a:r>
            <a:r>
              <a:rPr lang="en-US" sz="2400" dirty="0"/>
              <a:t> </a:t>
            </a:r>
            <a:r>
              <a:rPr lang="en-US" sz="2400" dirty="0" err="1"/>
              <a:t>lihat</a:t>
            </a:r>
            <a:r>
              <a:rPr lang="en-US" sz="2400" dirty="0"/>
              <a:t> </a:t>
            </a:r>
            <a:r>
              <a:rPr lang="en-US" sz="2400" dirty="0" err="1"/>
              <a:t>satu</a:t>
            </a:r>
            <a:r>
              <a:rPr lang="en-US" sz="2400" dirty="0"/>
              <a:t> </a:t>
            </a:r>
            <a:r>
              <a:rPr lang="en-US" sz="2400" dirty="0" err="1"/>
              <a:t>persatu</a:t>
            </a:r>
            <a:r>
              <a:rPr lang="en-US" sz="2400" dirty="0"/>
              <a:t> </a:t>
            </a:r>
            <a:r>
              <a:rPr lang="en-US" sz="2400" dirty="0" err="1"/>
              <a:t>secara</a:t>
            </a:r>
            <a:r>
              <a:rPr lang="en-US" sz="2400" dirty="0"/>
              <a:t> </a:t>
            </a:r>
            <a:r>
              <a:rPr lang="en-US" sz="2400" dirty="0" err="1"/>
              <a:t>lebih</a:t>
            </a:r>
            <a:r>
              <a:rPr lang="en-US" sz="2400" dirty="0"/>
              <a:t> detail.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805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Unit Testing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31928"/>
            <a:ext cx="8596668" cy="725486"/>
          </a:xfrm>
        </p:spPr>
        <p:txBody>
          <a:bodyPr/>
          <a:lstStyle/>
          <a:p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testing di level paling detail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. </a:t>
            </a:r>
            <a:r>
              <a:rPr lang="en-US" dirty="0" err="1"/>
              <a:t>Artinya</a:t>
            </a:r>
            <a:r>
              <a:rPr lang="en-US" dirty="0"/>
              <a:t>, testing di level method/function. </a:t>
            </a:r>
            <a:r>
              <a:rPr lang="en-US" dirty="0" err="1"/>
              <a:t>Misalnya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punya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62" y="2185990"/>
            <a:ext cx="81534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6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3047" y="509127"/>
            <a:ext cx="8596668" cy="819611"/>
          </a:xfrm>
        </p:spPr>
        <p:txBody>
          <a:bodyPr>
            <a:noAutofit/>
          </a:bodyPr>
          <a:lstStyle/>
          <a:p>
            <a:pPr marL="0" lvl="0" indent="0" defTabSz="914400">
              <a:spcBef>
                <a:spcPts val="0"/>
              </a:spcBef>
              <a:buClrTx/>
              <a:buSzTx/>
              <a:buNone/>
            </a:pPr>
            <a:r>
              <a:rPr lang="en-US" sz="2400" dirty="0"/>
              <a:t>Di Java, unit test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dilakukan</a:t>
            </a:r>
            <a:r>
              <a:rPr lang="en-US" sz="2400" dirty="0"/>
              <a:t> </a:t>
            </a:r>
            <a:r>
              <a:rPr lang="en-US" sz="2400" dirty="0" err="1"/>
              <a:t>secara</a:t>
            </a:r>
            <a:r>
              <a:rPr lang="en-US" sz="2400" dirty="0"/>
              <a:t> </a:t>
            </a:r>
            <a:r>
              <a:rPr lang="en-US" sz="2400" dirty="0" err="1"/>
              <a:t>otomatis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</a:t>
            </a:r>
            <a:r>
              <a:rPr lang="en-US" sz="2400" dirty="0">
                <a:hlinkClick r:id="rId2"/>
              </a:rPr>
              <a:t>JUnit</a:t>
            </a:r>
            <a:r>
              <a:rPr lang="en-US" sz="2400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" y="2300288"/>
            <a:ext cx="10044058" cy="237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1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2453</TotalTime>
  <Words>1209</Words>
  <Application>Microsoft Macintosh PowerPoint</Application>
  <PresentationFormat>Widescreen</PresentationFormat>
  <Paragraphs>93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Trebuchet MS</vt:lpstr>
      <vt:lpstr>Wingdings 3</vt:lpstr>
      <vt:lpstr>Arial</vt:lpstr>
      <vt:lpstr>Facet</vt:lpstr>
      <vt:lpstr>WORKSHOP</vt:lpstr>
      <vt:lpstr>Perkenalan terlebih dahulu ya!</vt:lpstr>
      <vt:lpstr>Introduction Ruthless Testing</vt:lpstr>
      <vt:lpstr>PowerPoint Presentation</vt:lpstr>
      <vt:lpstr>PowerPoint Presentation</vt:lpstr>
      <vt:lpstr>PowerPoint Presentation</vt:lpstr>
      <vt:lpstr>PowerPoint Presentation</vt:lpstr>
      <vt:lpstr>Unit Testing </vt:lpstr>
      <vt:lpstr>PowerPoint Presentation</vt:lpstr>
      <vt:lpstr>Integration 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Experience Makes Perfect</vt:lpstr>
      <vt:lpstr>PowerPoint Presentation</vt:lpstr>
      <vt:lpstr>Jadi, bagaimana solusinya?</vt:lpstr>
      <vt:lpstr>OK. Let’s get Code!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JUNIT</dc:title>
  <dc:creator>Hendi Santika</dc:creator>
  <cp:lastModifiedBy>Hendi Santika</cp:lastModifiedBy>
  <cp:revision>32</cp:revision>
  <dcterms:created xsi:type="dcterms:W3CDTF">2017-03-27T03:51:47Z</dcterms:created>
  <dcterms:modified xsi:type="dcterms:W3CDTF">2017-03-30T01:48:47Z</dcterms:modified>
</cp:coreProperties>
</file>